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A389A-444D-455A-8BB3-C6B606C4E83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A541F-9BAC-48CB-87A3-0F8A6C432877}">
      <dgm:prSet phldrT="[Текст]" custT="1"/>
      <dgm:spPr/>
      <dgm:t>
        <a:bodyPr/>
        <a:lstStyle/>
        <a:p>
          <a:endParaRPr lang="en-US" sz="1000" dirty="0"/>
        </a:p>
      </dgm:t>
    </dgm:pt>
    <dgm:pt modelId="{F098511F-9231-4122-8F34-98575D638C8D}" type="parTrans" cxnId="{D238BB93-5ACE-4D70-853A-11DBE950F756}">
      <dgm:prSet/>
      <dgm:spPr/>
      <dgm:t>
        <a:bodyPr/>
        <a:lstStyle/>
        <a:p>
          <a:endParaRPr lang="en-US"/>
        </a:p>
      </dgm:t>
    </dgm:pt>
    <dgm:pt modelId="{77A7735A-ABC3-4855-AFCD-68ED38A52271}" type="sibTrans" cxnId="{D238BB93-5ACE-4D70-853A-11DBE950F756}">
      <dgm:prSet/>
      <dgm:spPr/>
      <dgm:t>
        <a:bodyPr/>
        <a:lstStyle/>
        <a:p>
          <a:endParaRPr lang="en-US"/>
        </a:p>
      </dgm:t>
    </dgm:pt>
    <dgm:pt modelId="{53868FCC-0A8B-411B-AF68-FD08FDDC4FBB}">
      <dgm:prSet phldrT="[Текст]"/>
      <dgm:spPr/>
      <dgm:t>
        <a:bodyPr/>
        <a:lstStyle/>
        <a:p>
          <a:endParaRPr lang="en-US" dirty="0"/>
        </a:p>
      </dgm:t>
    </dgm:pt>
    <dgm:pt modelId="{FC9F4CD9-B5BE-44F4-85F0-7E051348AA30}" type="parTrans" cxnId="{8891F097-13FE-4D2B-96BE-D151B3E2EF11}">
      <dgm:prSet/>
      <dgm:spPr/>
      <dgm:t>
        <a:bodyPr/>
        <a:lstStyle/>
        <a:p>
          <a:endParaRPr lang="en-US"/>
        </a:p>
      </dgm:t>
    </dgm:pt>
    <dgm:pt modelId="{551D0D08-EF38-422B-916D-9012D1784DAF}" type="sibTrans" cxnId="{8891F097-13FE-4D2B-96BE-D151B3E2EF11}">
      <dgm:prSet/>
      <dgm:spPr/>
      <dgm:t>
        <a:bodyPr/>
        <a:lstStyle/>
        <a:p>
          <a:endParaRPr lang="en-US"/>
        </a:p>
      </dgm:t>
    </dgm:pt>
    <dgm:pt modelId="{ABBD1B52-AB6D-48C2-A12E-0AA36C5B9361}">
      <dgm:prSet phldrT="[Текст]"/>
      <dgm:spPr/>
      <dgm:t>
        <a:bodyPr/>
        <a:lstStyle/>
        <a:p>
          <a:endParaRPr lang="en-US" dirty="0"/>
        </a:p>
      </dgm:t>
    </dgm:pt>
    <dgm:pt modelId="{D8CCA2B0-1601-4464-B0E5-2370D2E114E4}" type="parTrans" cxnId="{A53D0E93-1BEC-4A97-A852-7E86A69DC259}">
      <dgm:prSet/>
      <dgm:spPr/>
      <dgm:t>
        <a:bodyPr/>
        <a:lstStyle/>
        <a:p>
          <a:endParaRPr lang="en-US"/>
        </a:p>
      </dgm:t>
    </dgm:pt>
    <dgm:pt modelId="{26108479-1F4A-4360-A1BF-91C5CFEBBA21}" type="sibTrans" cxnId="{A53D0E93-1BEC-4A97-A852-7E86A69DC259}">
      <dgm:prSet/>
      <dgm:spPr/>
      <dgm:t>
        <a:bodyPr/>
        <a:lstStyle/>
        <a:p>
          <a:endParaRPr lang="en-US"/>
        </a:p>
      </dgm:t>
    </dgm:pt>
    <dgm:pt modelId="{18E8B830-A441-4297-B1AB-D984878D61AA}">
      <dgm:prSet phldrT="[Текст]"/>
      <dgm:spPr/>
      <dgm:t>
        <a:bodyPr/>
        <a:lstStyle/>
        <a:p>
          <a:endParaRPr lang="en-US" dirty="0"/>
        </a:p>
      </dgm:t>
    </dgm:pt>
    <dgm:pt modelId="{E3A0B4A8-0CD6-4BBD-80FB-438637072E62}" type="parTrans" cxnId="{77EE71E2-10C0-48FA-A39B-A532B1DD8E09}">
      <dgm:prSet/>
      <dgm:spPr/>
      <dgm:t>
        <a:bodyPr/>
        <a:lstStyle/>
        <a:p>
          <a:endParaRPr lang="en-US"/>
        </a:p>
      </dgm:t>
    </dgm:pt>
    <dgm:pt modelId="{65956054-37DC-405C-B7C1-9E487ACE4E54}" type="sibTrans" cxnId="{77EE71E2-10C0-48FA-A39B-A532B1DD8E09}">
      <dgm:prSet/>
      <dgm:spPr/>
      <dgm:t>
        <a:bodyPr/>
        <a:lstStyle/>
        <a:p>
          <a:endParaRPr lang="en-US"/>
        </a:p>
      </dgm:t>
    </dgm:pt>
    <dgm:pt modelId="{ED357314-0890-43F5-8A74-5D8A455E6A55}">
      <dgm:prSet phldrT="[Текст]"/>
      <dgm:spPr/>
      <dgm:t>
        <a:bodyPr/>
        <a:lstStyle/>
        <a:p>
          <a:endParaRPr lang="en-US" dirty="0"/>
        </a:p>
      </dgm:t>
    </dgm:pt>
    <dgm:pt modelId="{578C7B93-A3BB-46A7-81C8-E7BBB0EC1F50}" type="parTrans" cxnId="{D79C5833-AE25-4CE6-8842-F96ADC997F10}">
      <dgm:prSet/>
      <dgm:spPr/>
      <dgm:t>
        <a:bodyPr/>
        <a:lstStyle/>
        <a:p>
          <a:endParaRPr lang="en-US"/>
        </a:p>
      </dgm:t>
    </dgm:pt>
    <dgm:pt modelId="{9F016AE8-0349-4768-90E2-32698ADD7E91}" type="sibTrans" cxnId="{D79C5833-AE25-4CE6-8842-F96ADC997F10}">
      <dgm:prSet/>
      <dgm:spPr/>
      <dgm:t>
        <a:bodyPr/>
        <a:lstStyle/>
        <a:p>
          <a:endParaRPr lang="en-US"/>
        </a:p>
      </dgm:t>
    </dgm:pt>
    <dgm:pt modelId="{CD34663A-1C6C-440D-A3F4-8F6437D8459D}" type="pres">
      <dgm:prSet presAssocID="{4E8A389A-444D-455A-8BB3-C6B606C4E83F}" presName="Name0" presStyleCnt="0">
        <dgm:presLayoutVars>
          <dgm:dir/>
          <dgm:resizeHandles val="exact"/>
        </dgm:presLayoutVars>
      </dgm:prSet>
      <dgm:spPr/>
    </dgm:pt>
    <dgm:pt modelId="{50E747FE-E384-495A-A2A8-B927881D7F7F}" type="pres">
      <dgm:prSet presAssocID="{7C8A541F-9BAC-48CB-87A3-0F8A6C432877}" presName="Name5" presStyleLbl="vennNode1" presStyleIdx="0" presStyleCnt="5" custScaleX="36726" custScaleY="9970" custLinFactX="11500" custLinFactNeighborX="100000" custLinFactNeighborY="3550">
        <dgm:presLayoutVars>
          <dgm:bulletEnabled val="1"/>
        </dgm:presLayoutVars>
      </dgm:prSet>
      <dgm:spPr/>
    </dgm:pt>
    <dgm:pt modelId="{E6680A8B-6038-443C-8B64-BB1DF410F81D}" type="pres">
      <dgm:prSet presAssocID="{77A7735A-ABC3-4855-AFCD-68ED38A52271}" presName="space" presStyleCnt="0"/>
      <dgm:spPr/>
    </dgm:pt>
    <dgm:pt modelId="{35753C08-B7CA-4A89-A76F-C42EAD044CE2}" type="pres">
      <dgm:prSet presAssocID="{18E8B830-A441-4297-B1AB-D984878D61AA}" presName="Name5" presStyleLbl="vennNode1" presStyleIdx="1" presStyleCnt="5" custScaleX="36726" custScaleY="9970" custLinFactNeighborX="73871" custLinFactNeighborY="19834">
        <dgm:presLayoutVars>
          <dgm:bulletEnabled val="1"/>
        </dgm:presLayoutVars>
      </dgm:prSet>
      <dgm:spPr/>
    </dgm:pt>
    <dgm:pt modelId="{D956BB17-E6C5-4380-877E-3DD827669E10}" type="pres">
      <dgm:prSet presAssocID="{65956054-37DC-405C-B7C1-9E487ACE4E54}" presName="space" presStyleCnt="0"/>
      <dgm:spPr/>
    </dgm:pt>
    <dgm:pt modelId="{88582003-D99F-43A4-92FF-B0E909030E8E}" type="pres">
      <dgm:prSet presAssocID="{ED357314-0890-43F5-8A74-5D8A455E6A55}" presName="Name5" presStyleLbl="vennNode1" presStyleIdx="2" presStyleCnt="5" custScaleX="36726" custScaleY="9970" custLinFactNeighborX="-9759" custLinFactNeighborY="35805">
        <dgm:presLayoutVars>
          <dgm:bulletEnabled val="1"/>
        </dgm:presLayoutVars>
      </dgm:prSet>
      <dgm:spPr/>
    </dgm:pt>
    <dgm:pt modelId="{184C1C85-2E0C-454D-87E0-613A9F6B29C6}" type="pres">
      <dgm:prSet presAssocID="{9F016AE8-0349-4768-90E2-32698ADD7E91}" presName="space" presStyleCnt="0"/>
      <dgm:spPr/>
    </dgm:pt>
    <dgm:pt modelId="{0A5912E4-1DF7-4658-A5ED-01DDEB4F4064}" type="pres">
      <dgm:prSet presAssocID="{ABBD1B52-AB6D-48C2-A12E-0AA36C5B9361}" presName="Name5" presStyleLbl="vennNode1" presStyleIdx="3" presStyleCnt="5" custScaleX="36726" custScaleY="9970" custLinFactNeighborX="-93389" custLinFactNeighborY="-13465">
        <dgm:presLayoutVars>
          <dgm:bulletEnabled val="1"/>
        </dgm:presLayoutVars>
      </dgm:prSet>
      <dgm:spPr/>
    </dgm:pt>
    <dgm:pt modelId="{554F2281-8C11-42B8-B1EC-2DE622456ED6}" type="pres">
      <dgm:prSet presAssocID="{26108479-1F4A-4360-A1BF-91C5CFEBBA21}" presName="space" presStyleCnt="0"/>
      <dgm:spPr/>
    </dgm:pt>
    <dgm:pt modelId="{B9561639-0FBC-42EB-B041-DE977556135C}" type="pres">
      <dgm:prSet presAssocID="{53868FCC-0A8B-411B-AF68-FD08FDDC4FBB}" presName="Name5" presStyleLbl="vennNode1" presStyleIdx="4" presStyleCnt="5" custScaleX="36726" custScaleY="9970" custLinFactX="-15404" custLinFactNeighborX="-100000" custLinFactNeighborY="-29424">
        <dgm:presLayoutVars>
          <dgm:bulletEnabled val="1"/>
        </dgm:presLayoutVars>
      </dgm:prSet>
      <dgm:spPr/>
    </dgm:pt>
  </dgm:ptLst>
  <dgm:cxnLst>
    <dgm:cxn modelId="{02820F27-91CF-4996-A912-112301E7CB20}" type="presOf" srcId="{4E8A389A-444D-455A-8BB3-C6B606C4E83F}" destId="{CD34663A-1C6C-440D-A3F4-8F6437D8459D}" srcOrd="0" destOrd="0" presId="urn:microsoft.com/office/officeart/2005/8/layout/venn3"/>
    <dgm:cxn modelId="{D79C5833-AE25-4CE6-8842-F96ADC997F10}" srcId="{4E8A389A-444D-455A-8BB3-C6B606C4E83F}" destId="{ED357314-0890-43F5-8A74-5D8A455E6A55}" srcOrd="2" destOrd="0" parTransId="{578C7B93-A3BB-46A7-81C8-E7BBB0EC1F50}" sibTransId="{9F016AE8-0349-4768-90E2-32698ADD7E91}"/>
    <dgm:cxn modelId="{FBD58776-136E-471C-8976-DDBF6C682EFA}" type="presOf" srcId="{18E8B830-A441-4297-B1AB-D984878D61AA}" destId="{35753C08-B7CA-4A89-A76F-C42EAD044CE2}" srcOrd="0" destOrd="0" presId="urn:microsoft.com/office/officeart/2005/8/layout/venn3"/>
    <dgm:cxn modelId="{A53D0E93-1BEC-4A97-A852-7E86A69DC259}" srcId="{4E8A389A-444D-455A-8BB3-C6B606C4E83F}" destId="{ABBD1B52-AB6D-48C2-A12E-0AA36C5B9361}" srcOrd="3" destOrd="0" parTransId="{D8CCA2B0-1601-4464-B0E5-2370D2E114E4}" sibTransId="{26108479-1F4A-4360-A1BF-91C5CFEBBA21}"/>
    <dgm:cxn modelId="{D238BB93-5ACE-4D70-853A-11DBE950F756}" srcId="{4E8A389A-444D-455A-8BB3-C6B606C4E83F}" destId="{7C8A541F-9BAC-48CB-87A3-0F8A6C432877}" srcOrd="0" destOrd="0" parTransId="{F098511F-9231-4122-8F34-98575D638C8D}" sibTransId="{77A7735A-ABC3-4855-AFCD-68ED38A52271}"/>
    <dgm:cxn modelId="{8891F097-13FE-4D2B-96BE-D151B3E2EF11}" srcId="{4E8A389A-444D-455A-8BB3-C6B606C4E83F}" destId="{53868FCC-0A8B-411B-AF68-FD08FDDC4FBB}" srcOrd="4" destOrd="0" parTransId="{FC9F4CD9-B5BE-44F4-85F0-7E051348AA30}" sibTransId="{551D0D08-EF38-422B-916D-9012D1784DAF}"/>
    <dgm:cxn modelId="{E3A0809C-C86A-4452-9678-4A8675EAE5A4}" type="presOf" srcId="{53868FCC-0A8B-411B-AF68-FD08FDDC4FBB}" destId="{B9561639-0FBC-42EB-B041-DE977556135C}" srcOrd="0" destOrd="0" presId="urn:microsoft.com/office/officeart/2005/8/layout/venn3"/>
    <dgm:cxn modelId="{CD878BC0-EDE3-4353-8C49-3BB8312F46D8}" type="presOf" srcId="{7C8A541F-9BAC-48CB-87A3-0F8A6C432877}" destId="{50E747FE-E384-495A-A2A8-B927881D7F7F}" srcOrd="0" destOrd="0" presId="urn:microsoft.com/office/officeart/2005/8/layout/venn3"/>
    <dgm:cxn modelId="{155366D5-E4D5-4A74-9CAF-B0AD1BFF7DBD}" type="presOf" srcId="{ED357314-0890-43F5-8A74-5D8A455E6A55}" destId="{88582003-D99F-43A4-92FF-B0E909030E8E}" srcOrd="0" destOrd="0" presId="urn:microsoft.com/office/officeart/2005/8/layout/venn3"/>
    <dgm:cxn modelId="{BF1F78DF-EE09-43B2-ADDF-FF760A4327C7}" type="presOf" srcId="{ABBD1B52-AB6D-48C2-A12E-0AA36C5B9361}" destId="{0A5912E4-1DF7-4658-A5ED-01DDEB4F4064}" srcOrd="0" destOrd="0" presId="urn:microsoft.com/office/officeart/2005/8/layout/venn3"/>
    <dgm:cxn modelId="{77EE71E2-10C0-48FA-A39B-A532B1DD8E09}" srcId="{4E8A389A-444D-455A-8BB3-C6B606C4E83F}" destId="{18E8B830-A441-4297-B1AB-D984878D61AA}" srcOrd="1" destOrd="0" parTransId="{E3A0B4A8-0CD6-4BBD-80FB-438637072E62}" sibTransId="{65956054-37DC-405C-B7C1-9E487ACE4E54}"/>
    <dgm:cxn modelId="{EC672AD9-2BC9-4681-A233-BAA85B63855D}" type="presParOf" srcId="{CD34663A-1C6C-440D-A3F4-8F6437D8459D}" destId="{50E747FE-E384-495A-A2A8-B927881D7F7F}" srcOrd="0" destOrd="0" presId="urn:microsoft.com/office/officeart/2005/8/layout/venn3"/>
    <dgm:cxn modelId="{8FAEE239-B585-4EFD-970F-FECCFB4E1206}" type="presParOf" srcId="{CD34663A-1C6C-440D-A3F4-8F6437D8459D}" destId="{E6680A8B-6038-443C-8B64-BB1DF410F81D}" srcOrd="1" destOrd="0" presId="urn:microsoft.com/office/officeart/2005/8/layout/venn3"/>
    <dgm:cxn modelId="{AE1BD697-FA0C-47AD-9688-1477C89A3147}" type="presParOf" srcId="{CD34663A-1C6C-440D-A3F4-8F6437D8459D}" destId="{35753C08-B7CA-4A89-A76F-C42EAD044CE2}" srcOrd="2" destOrd="0" presId="urn:microsoft.com/office/officeart/2005/8/layout/venn3"/>
    <dgm:cxn modelId="{8696EB21-17D4-4C01-8D86-CF577ACA826D}" type="presParOf" srcId="{CD34663A-1C6C-440D-A3F4-8F6437D8459D}" destId="{D956BB17-E6C5-4380-877E-3DD827669E10}" srcOrd="3" destOrd="0" presId="urn:microsoft.com/office/officeart/2005/8/layout/venn3"/>
    <dgm:cxn modelId="{F71F062D-E9FB-4C5C-98CC-03802E2B75C5}" type="presParOf" srcId="{CD34663A-1C6C-440D-A3F4-8F6437D8459D}" destId="{88582003-D99F-43A4-92FF-B0E909030E8E}" srcOrd="4" destOrd="0" presId="urn:microsoft.com/office/officeart/2005/8/layout/venn3"/>
    <dgm:cxn modelId="{C305E4C6-2653-4346-AEE5-2868EDE08EE5}" type="presParOf" srcId="{CD34663A-1C6C-440D-A3F4-8F6437D8459D}" destId="{184C1C85-2E0C-454D-87E0-613A9F6B29C6}" srcOrd="5" destOrd="0" presId="urn:microsoft.com/office/officeart/2005/8/layout/venn3"/>
    <dgm:cxn modelId="{EE8FF511-2ADF-4B18-BA0D-1237DD8BD008}" type="presParOf" srcId="{CD34663A-1C6C-440D-A3F4-8F6437D8459D}" destId="{0A5912E4-1DF7-4658-A5ED-01DDEB4F4064}" srcOrd="6" destOrd="0" presId="urn:microsoft.com/office/officeart/2005/8/layout/venn3"/>
    <dgm:cxn modelId="{33ED8B30-96D3-4679-8FE9-EB3A10B1FBA7}" type="presParOf" srcId="{CD34663A-1C6C-440D-A3F4-8F6437D8459D}" destId="{554F2281-8C11-42B8-B1EC-2DE622456ED6}" srcOrd="7" destOrd="0" presId="urn:microsoft.com/office/officeart/2005/8/layout/venn3"/>
    <dgm:cxn modelId="{0CC325C5-0E62-4BC1-9E9D-6D8BED0E7894}" type="presParOf" srcId="{CD34663A-1C6C-440D-A3F4-8F6437D8459D}" destId="{B9561639-0FBC-42EB-B041-DE977556135C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747FE-E384-495A-A2A8-B927881D7F7F}">
      <dsp:nvSpPr>
        <dsp:cNvPr id="0" name=""/>
        <dsp:cNvSpPr/>
      </dsp:nvSpPr>
      <dsp:spPr>
        <a:xfrm>
          <a:off x="2470846" y="3203703"/>
          <a:ext cx="2880144" cy="7818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585" tIns="12700" rIns="431585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892633" y="3318206"/>
        <a:ext cx="2036570" cy="552866"/>
      </dsp:txXfrm>
    </dsp:sp>
    <dsp:sp modelId="{35753C08-B7CA-4A89-A76F-C42EAD044CE2}">
      <dsp:nvSpPr>
        <dsp:cNvPr id="0" name=""/>
        <dsp:cNvSpPr/>
      </dsp:nvSpPr>
      <dsp:spPr>
        <a:xfrm>
          <a:off x="2470862" y="4480735"/>
          <a:ext cx="2880144" cy="7818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585" tIns="41910" rIns="43158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892649" y="4595238"/>
        <a:ext cx="2036570" cy="552866"/>
      </dsp:txXfrm>
    </dsp:sp>
    <dsp:sp modelId="{88582003-D99F-43A4-92FF-B0E909030E8E}">
      <dsp:nvSpPr>
        <dsp:cNvPr id="0" name=""/>
        <dsp:cNvSpPr/>
      </dsp:nvSpPr>
      <dsp:spPr>
        <a:xfrm>
          <a:off x="2470862" y="5733220"/>
          <a:ext cx="2880144" cy="7818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585" tIns="41910" rIns="43158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892649" y="5847723"/>
        <a:ext cx="2036570" cy="552866"/>
      </dsp:txXfrm>
    </dsp:sp>
    <dsp:sp modelId="{0A5912E4-1DF7-4658-A5ED-01DDEB4F4064}">
      <dsp:nvSpPr>
        <dsp:cNvPr id="0" name=""/>
        <dsp:cNvSpPr/>
      </dsp:nvSpPr>
      <dsp:spPr>
        <a:xfrm>
          <a:off x="2470862" y="1869344"/>
          <a:ext cx="2880144" cy="7818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585" tIns="41910" rIns="43158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892649" y="1983847"/>
        <a:ext cx="2036570" cy="552866"/>
      </dsp:txXfrm>
    </dsp:sp>
    <dsp:sp modelId="{B9561639-0FBC-42EB-B041-DE977556135C}">
      <dsp:nvSpPr>
        <dsp:cNvPr id="0" name=""/>
        <dsp:cNvSpPr/>
      </dsp:nvSpPr>
      <dsp:spPr>
        <a:xfrm>
          <a:off x="2470846" y="617799"/>
          <a:ext cx="2880144" cy="7818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585" tIns="41910" rIns="43158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892633" y="732302"/>
        <a:ext cx="2036570" cy="55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AA86F8-A866-4A9E-AD53-6E0CEBFA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C84B435-7287-4C79-9394-AC0A504E3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677F516-ADAB-4338-94BA-FB97976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A0D509-6387-4B2B-978F-121C7ACE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42349E2-E9E6-4974-93F7-8A03F667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B1D717-901C-4F88-A6B2-D388182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B8AF798-EB22-4EB1-8AED-70F615F5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F03BA50-B979-4790-B74E-3BF9484B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3AEFB61-5749-4B91-B440-1392DE73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F742AA-5EE6-4F5E-91B5-3A29CD21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3E2A34A-0193-4631-A0F7-3C6FE1C4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B8E4197-0A6F-4CDF-BD05-7CCC213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839FE5-6141-44C7-8BCF-486CBF0C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9EACF73-3124-4469-8615-697A3BBB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BD7EDEC-4127-4483-8F03-475ADE19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D1EFD7-7FFE-4BA6-BD60-638E959A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CEB909-335D-40BD-A075-C9BCB65D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01A000-1316-4436-89DA-5E4D786C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3C5E63-8A89-44FC-AAA2-33B96489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019794A-A5A3-49A4-8BD4-166A53D7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17F953-056A-4CFE-BDA2-7033A821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F7DB567-2CD0-4349-B2A2-BFF9BE68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7B6FDB3-9B98-46DD-B20B-4C5E2E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F1279D-5662-48DA-82E0-DAA2B961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4FFDFC5-03A3-4C40-990F-53E7CC2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C987B0-47B1-43BB-9CE1-0EDBFA2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077B3A-FE7C-4B2A-B313-DD0C49799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A297737-9CEA-4CE2-84F8-328D7A9E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479D977-F432-4AC9-B6BD-4507573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3BD35D9-171B-4DAF-829D-42717FC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06E4656-9C6D-451E-9D8B-9032B45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90C51-E7B4-4340-A045-0C2540F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0AC3F60-7A53-43BA-A09D-824D83D2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2EC3FC5-FEDB-4EA8-B4E1-45EBFEA9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1165357-3691-430D-879C-B2975760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0AA59BF-529E-4553-A54E-A17FF92F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2F6E2D6-CAEB-432E-8263-05707A6A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2741A44-CF59-4444-939B-91BE33AA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9597852-17C8-4958-8149-684E527E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84E358-F714-4223-AEB7-D4C5DC8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E651A8B-E526-4862-96FB-40E37A9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32F0463-C9AA-4118-9242-E3A74936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5FDB948-5F9E-41D4-AC3A-1E5247CB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3F886696-9A1D-43B6-A555-2425EA66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5A3BA24-840A-406E-8A87-CD388E6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7E9A7F8-8A5C-4612-94C2-68F01C0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34B309-8D40-42C6-B05F-92D9AF72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08132E-06BF-4F12-B319-394080DC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6BD099D-A0A2-4AA2-AF11-61BFA6DC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6916949-0AFF-4050-ABC6-4F44D8D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B695CA6-EACD-4B93-B85C-31C4661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4B5E332-D212-4507-A07A-D6030E7A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F3371-812F-4714-917A-38ACFD30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B882C6D-B92D-4E20-B2CE-84C47FA89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650B031-47D3-4B04-8B85-8036398B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B0483C3-D08E-458A-B7AC-3C9D28A9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F52DD8-46AF-4D31-822E-9231345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CF49E3F-2332-47AC-BC52-C404E520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2031EE8-5301-49F5-A9AD-4254FDE3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3D17151-A3D5-4052-A911-FAA9EC7C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611D39E-1197-45F5-9938-6379D2D62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AA42-9DE9-42FD-9068-FFD75226E71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9997B2C-93B6-4FB6-9486-EE5ED4A31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8408C8B-E529-4B5F-9667-1A6A2A4D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7F75-39AA-4DAD-B652-825FB1B48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BE2F7BE5-BE9A-475E-9D92-C4E58CC09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095634"/>
              </p:ext>
            </p:extLst>
          </p:nvPr>
        </p:nvGraphicFramePr>
        <p:xfrm>
          <a:off x="1306810" y="331738"/>
          <a:ext cx="8128000" cy="663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C94A953-9F04-4DEB-983D-873DB0A6B979}"/>
              </a:ext>
            </a:extLst>
          </p:cNvPr>
          <p:cNvSpPr txBox="1"/>
          <p:nvPr/>
        </p:nvSpPr>
        <p:spPr>
          <a:xfrm>
            <a:off x="1846888" y="982219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11D9158-79AC-435F-ADA4-561F7BBCB4EF}"/>
              </a:ext>
            </a:extLst>
          </p:cNvPr>
          <p:cNvSpPr txBox="1"/>
          <p:nvPr/>
        </p:nvSpPr>
        <p:spPr>
          <a:xfrm>
            <a:off x="4368212" y="1013233"/>
            <a:ext cx="2937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SaveWorldWPFClient</a:t>
            </a:r>
            <a:br>
              <a:rPr lang="en-US" sz="1400" dirty="0"/>
            </a:br>
            <a:r>
              <a:rPr lang="en-US" sz="1400" dirty="0"/>
              <a:t>SaveWorldWebAppClient</a:t>
            </a:r>
          </a:p>
          <a:p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C64D579-E22D-4567-ABC7-0B5621DEC6CC}"/>
              </a:ext>
            </a:extLst>
          </p:cNvPr>
          <p:cNvSpPr txBox="1"/>
          <p:nvPr/>
        </p:nvSpPr>
        <p:spPr>
          <a:xfrm>
            <a:off x="1851371" y="2224331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Layer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B67732D-2D5C-4E32-B28A-90CD782FD5EF}"/>
              </a:ext>
            </a:extLst>
          </p:cNvPr>
          <p:cNvSpPr txBox="1"/>
          <p:nvPr/>
        </p:nvSpPr>
        <p:spPr>
          <a:xfrm>
            <a:off x="4583374" y="2408917"/>
            <a:ext cx="141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SaveWorldSerice</a:t>
            </a:r>
          </a:p>
          <a:p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FE562CD-3BC5-49E7-824C-30F2360134AF}"/>
              </a:ext>
            </a:extLst>
          </p:cNvPr>
          <p:cNvSpPr txBox="1"/>
          <p:nvPr/>
        </p:nvSpPr>
        <p:spPr>
          <a:xfrm>
            <a:off x="1872798" y="3474301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Layer</a:t>
            </a:r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B5FFAD1C-7345-4E68-A5EB-9A4DED86BDEE}"/>
              </a:ext>
            </a:extLst>
          </p:cNvPr>
          <p:cNvCxnSpPr>
            <a:cxnSpLocks/>
          </p:cNvCxnSpPr>
          <p:nvPr/>
        </p:nvCxnSpPr>
        <p:spPr>
          <a:xfrm>
            <a:off x="3777673" y="1246909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326A336-6C2B-4377-B834-6A902AC4B84C}"/>
              </a:ext>
            </a:extLst>
          </p:cNvPr>
          <p:cNvSpPr txBox="1"/>
          <p:nvPr/>
        </p:nvSpPr>
        <p:spPr>
          <a:xfrm>
            <a:off x="1872798" y="4784091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Layer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04ED7CB-4E54-4B09-A4A9-D49644F46C9A}"/>
              </a:ext>
            </a:extLst>
          </p:cNvPr>
          <p:cNvSpPr txBox="1"/>
          <p:nvPr/>
        </p:nvSpPr>
        <p:spPr>
          <a:xfrm>
            <a:off x="1797261" y="6085001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 Layer</a:t>
            </a:r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7EB69C71-95C0-42B3-A87D-BD38B6B89299}"/>
              </a:ext>
            </a:extLst>
          </p:cNvPr>
          <p:cNvCxnSpPr>
            <a:cxnSpLocks/>
          </p:cNvCxnSpPr>
          <p:nvPr/>
        </p:nvCxnSpPr>
        <p:spPr>
          <a:xfrm>
            <a:off x="6664036" y="1246909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95B77332-B99C-4D33-8308-E7AC47DAFADF}"/>
              </a:ext>
            </a:extLst>
          </p:cNvPr>
          <p:cNvSpPr txBox="1"/>
          <p:nvPr/>
        </p:nvSpPr>
        <p:spPr>
          <a:xfrm>
            <a:off x="4448157" y="3568358"/>
            <a:ext cx="170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SaveWorldModel</a:t>
            </a:r>
            <a:br>
              <a:rPr lang="en-US" sz="1400" dirty="0"/>
            </a:br>
            <a:r>
              <a:rPr lang="en-US" sz="1400" dirty="0"/>
              <a:t>SaveWorldController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C1DD2ED3-1CC7-4BD5-BBD9-E6A0E19B7F5D}"/>
              </a:ext>
            </a:extLst>
          </p:cNvPr>
          <p:cNvSpPr txBox="1"/>
          <p:nvPr/>
        </p:nvSpPr>
        <p:spPr>
          <a:xfrm>
            <a:off x="4628168" y="5035968"/>
            <a:ext cx="125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SaveWorldDAL</a:t>
            </a: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D5910314-4455-4273-BA3C-934C7F9BECC6}"/>
              </a:ext>
            </a:extLst>
          </p:cNvPr>
          <p:cNvSpPr txBox="1"/>
          <p:nvPr/>
        </p:nvSpPr>
        <p:spPr>
          <a:xfrm>
            <a:off x="4396124" y="6135459"/>
            <a:ext cx="1715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Microsoft SQL Server</a:t>
            </a:r>
            <a:br>
              <a:rPr lang="en-US" sz="1400" dirty="0"/>
            </a:br>
            <a:r>
              <a:rPr lang="en-US" sz="1400" dirty="0"/>
              <a:t>Management Studio</a:t>
            </a:r>
          </a:p>
        </p:txBody>
      </p:sp>
      <p:sp>
        <p:nvSpPr>
          <p:cNvPr id="21" name="Стрелка: нагоре и надолу 20">
            <a:extLst>
              <a:ext uri="{FF2B5EF4-FFF2-40B4-BE49-F238E27FC236}">
                <a16:creationId xmlns:a16="http://schemas.microsoft.com/office/drawing/2014/main" id="{244F8DBB-E00F-472B-883C-5E460D19A788}"/>
              </a:ext>
            </a:extLst>
          </p:cNvPr>
          <p:cNvSpPr/>
          <p:nvPr/>
        </p:nvSpPr>
        <p:spPr>
          <a:xfrm>
            <a:off x="5043333" y="1476834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Стрелка: нагоре и надолу 21">
            <a:extLst>
              <a:ext uri="{FF2B5EF4-FFF2-40B4-BE49-F238E27FC236}">
                <a16:creationId xmlns:a16="http://schemas.microsoft.com/office/drawing/2014/main" id="{D2BC256B-F4BB-45F9-8E93-EDB44FD6F403}"/>
              </a:ext>
            </a:extLst>
          </p:cNvPr>
          <p:cNvSpPr/>
          <p:nvPr/>
        </p:nvSpPr>
        <p:spPr>
          <a:xfrm>
            <a:off x="5039396" y="2786061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: нагоре и надолу 22">
            <a:extLst>
              <a:ext uri="{FF2B5EF4-FFF2-40B4-BE49-F238E27FC236}">
                <a16:creationId xmlns:a16="http://schemas.microsoft.com/office/drawing/2014/main" id="{7EC4943B-6966-4E22-AD71-B7127460743B}"/>
              </a:ext>
            </a:extLst>
          </p:cNvPr>
          <p:cNvSpPr/>
          <p:nvPr/>
        </p:nvSpPr>
        <p:spPr>
          <a:xfrm>
            <a:off x="5039396" y="4085702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Стрелка: нагоре и надолу 23">
            <a:extLst>
              <a:ext uri="{FF2B5EF4-FFF2-40B4-BE49-F238E27FC236}">
                <a16:creationId xmlns:a16="http://schemas.microsoft.com/office/drawing/2014/main" id="{0A5E68FA-AF7E-404E-9C15-88B073795F22}"/>
              </a:ext>
            </a:extLst>
          </p:cNvPr>
          <p:cNvSpPr/>
          <p:nvPr/>
        </p:nvSpPr>
        <p:spPr>
          <a:xfrm>
            <a:off x="5031492" y="5381166"/>
            <a:ext cx="484632" cy="803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Двойна скоба 26">
            <a:extLst>
              <a:ext uri="{FF2B5EF4-FFF2-40B4-BE49-F238E27FC236}">
                <a16:creationId xmlns:a16="http://schemas.microsoft.com/office/drawing/2014/main" id="{66ABD8B6-5B0A-4E93-B47E-AF1C694492DB}"/>
              </a:ext>
            </a:extLst>
          </p:cNvPr>
          <p:cNvSpPr/>
          <p:nvPr/>
        </p:nvSpPr>
        <p:spPr>
          <a:xfrm>
            <a:off x="1703725" y="2025305"/>
            <a:ext cx="5528348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Двойна скоба 27">
            <a:extLst>
              <a:ext uri="{FF2B5EF4-FFF2-40B4-BE49-F238E27FC236}">
                <a16:creationId xmlns:a16="http://schemas.microsoft.com/office/drawing/2014/main" id="{D1F6B4CF-D32D-4162-A248-604BAD815BBE}"/>
              </a:ext>
            </a:extLst>
          </p:cNvPr>
          <p:cNvSpPr/>
          <p:nvPr/>
        </p:nvSpPr>
        <p:spPr>
          <a:xfrm>
            <a:off x="1703725" y="801385"/>
            <a:ext cx="5528348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Двойна скоба 28">
            <a:extLst>
              <a:ext uri="{FF2B5EF4-FFF2-40B4-BE49-F238E27FC236}">
                <a16:creationId xmlns:a16="http://schemas.microsoft.com/office/drawing/2014/main" id="{928FD0CF-F6E5-412B-AA2F-EBEE385281EE}"/>
              </a:ext>
            </a:extLst>
          </p:cNvPr>
          <p:cNvSpPr/>
          <p:nvPr/>
        </p:nvSpPr>
        <p:spPr>
          <a:xfrm>
            <a:off x="1704110" y="3201767"/>
            <a:ext cx="552796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Двойна скоба 29">
            <a:extLst>
              <a:ext uri="{FF2B5EF4-FFF2-40B4-BE49-F238E27FC236}">
                <a16:creationId xmlns:a16="http://schemas.microsoft.com/office/drawing/2014/main" id="{D1A86990-C2DA-4F51-862B-1D2B421E6826}"/>
              </a:ext>
            </a:extLst>
          </p:cNvPr>
          <p:cNvSpPr/>
          <p:nvPr/>
        </p:nvSpPr>
        <p:spPr>
          <a:xfrm>
            <a:off x="1704110" y="4487255"/>
            <a:ext cx="552796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Двойна скоба 30">
            <a:extLst>
              <a:ext uri="{FF2B5EF4-FFF2-40B4-BE49-F238E27FC236}">
                <a16:creationId xmlns:a16="http://schemas.microsoft.com/office/drawing/2014/main" id="{D89B428D-9031-4EE4-9225-00629589C975}"/>
              </a:ext>
            </a:extLst>
          </p:cNvPr>
          <p:cNvSpPr/>
          <p:nvPr/>
        </p:nvSpPr>
        <p:spPr>
          <a:xfrm>
            <a:off x="1704110" y="5778799"/>
            <a:ext cx="552796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0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Широк екран</PresentationFormat>
  <Paragraphs>10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♥ßáìêñćèťö♥ ♥ßáìêñćèťö♥</dc:creator>
  <cp:lastModifiedBy>♥ßáìêñćèťö♥ ♥ßáìêñćèťö♥</cp:lastModifiedBy>
  <cp:revision>5</cp:revision>
  <dcterms:created xsi:type="dcterms:W3CDTF">2019-12-11T12:26:58Z</dcterms:created>
  <dcterms:modified xsi:type="dcterms:W3CDTF">2019-12-11T12:52:53Z</dcterms:modified>
</cp:coreProperties>
</file>