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C1"/>
    <a:srgbClr val="FFB800"/>
    <a:srgbClr val="4F1AAB"/>
    <a:srgbClr val="2AB4A5"/>
    <a:srgbClr val="C30000"/>
    <a:srgbClr val="6E0000"/>
    <a:srgbClr val="0063FF"/>
    <a:srgbClr val="FF5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Movement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Fst Lap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735712"/>
        <c:axId val="227516680"/>
      </c:barChart>
      <c:catAx>
        <c:axId val="24073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16680"/>
        <c:crosses val="autoZero"/>
        <c:auto val="1"/>
        <c:lblAlgn val="ctr"/>
        <c:lblOffset val="100"/>
        <c:noMultiLvlLbl val="0"/>
      </c:catAx>
      <c:valAx>
        <c:axId val="22751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73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440961308379583"/>
          <c:y val="7.7044673286045029E-2"/>
          <c:w val="0.11316633747827015"/>
          <c:h val="0.368651279198321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13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7255792"/>
        <c:axId val="437256184"/>
      </c:barChart>
      <c:catAx>
        <c:axId val="43725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256184"/>
        <c:crosses val="autoZero"/>
        <c:auto val="1"/>
        <c:lblAlgn val="ctr"/>
        <c:lblOffset val="100"/>
        <c:noMultiLvlLbl val="0"/>
      </c:catAx>
      <c:valAx>
        <c:axId val="43725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25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Movement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Fst Lap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Sheet1!$A$2:$A$23</c:f>
              <c:strCache>
                <c:ptCount val="22"/>
                <c:pt idx="0">
                  <c:v>RAI</c:v>
                </c:pt>
                <c:pt idx="1">
                  <c:v>VET</c:v>
                </c:pt>
                <c:pt idx="2">
                  <c:v>HUL</c:v>
                </c:pt>
                <c:pt idx="3">
                  <c:v>PER</c:v>
                </c:pt>
                <c:pt idx="4">
                  <c:v>GRO</c:v>
                </c:pt>
                <c:pt idx="5">
                  <c:v>GUT</c:v>
                </c:pt>
                <c:pt idx="6">
                  <c:v>WEH</c:v>
                </c:pt>
                <c:pt idx="7">
                  <c:v>HAR</c:v>
                </c:pt>
                <c:pt idx="8">
                  <c:v>VAN</c:v>
                </c:pt>
                <c:pt idx="9">
                  <c:v>BUT</c:v>
                </c:pt>
                <c:pt idx="10">
                  <c:v>ROS</c:v>
                </c:pt>
                <c:pt idx="11">
                  <c:v>HAM</c:v>
                </c:pt>
                <c:pt idx="12">
                  <c:v>RIC</c:v>
                </c:pt>
                <c:pt idx="13">
                  <c:v>KVY</c:v>
                </c:pt>
                <c:pt idx="14">
                  <c:v>MAG</c:v>
                </c:pt>
                <c:pt idx="15">
                  <c:v>PAL</c:v>
                </c:pt>
                <c:pt idx="16">
                  <c:v>ERI</c:v>
                </c:pt>
                <c:pt idx="17">
                  <c:v>NAS</c:v>
                </c:pt>
                <c:pt idx="18">
                  <c:v>VES</c:v>
                </c:pt>
                <c:pt idx="19">
                  <c:v>SAI</c:v>
                </c:pt>
                <c:pt idx="20">
                  <c:v>MAS</c:v>
                </c:pt>
                <c:pt idx="21">
                  <c:v>BOT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0747968"/>
        <c:axId val="480758552"/>
      </c:barChart>
      <c:catAx>
        <c:axId val="48074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8552"/>
        <c:crosses val="autoZero"/>
        <c:auto val="0"/>
        <c:lblAlgn val="ctr"/>
        <c:lblOffset val="100"/>
        <c:noMultiLvlLbl val="0"/>
      </c:catAx>
      <c:valAx>
        <c:axId val="4807585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4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5875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87900501316392E-2"/>
          <c:y val="4.1877901636088281E-2"/>
          <c:w val="0.91562905323456345"/>
          <c:h val="0.822217307010871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3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AB4A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8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05C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13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4F1AAB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Mike</c:v>
                </c:pt>
                <c:pt idx="1">
                  <c:v>John</c:v>
                </c:pt>
                <c:pt idx="2">
                  <c:v>Jason</c:v>
                </c:pt>
                <c:pt idx="3">
                  <c:v>Chris</c:v>
                </c:pt>
                <c:pt idx="4">
                  <c:v>Brian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0759336"/>
        <c:axId val="480750712"/>
      </c:barChart>
      <c:catAx>
        <c:axId val="48075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0712"/>
        <c:crosses val="autoZero"/>
        <c:auto val="1"/>
        <c:lblAlgn val="ctr"/>
        <c:lblOffset val="100"/>
        <c:noMultiLvlLbl val="0"/>
      </c:catAx>
      <c:valAx>
        <c:axId val="4807507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9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61536871270106E-2"/>
          <c:y val="6.0351281369011814E-2"/>
          <c:w val="0.93283846312872987"/>
          <c:h val="0.894519273192844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Mike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35</c:v>
                </c:pt>
                <c:pt idx="1">
                  <c:v>30</c:v>
                </c:pt>
                <c:pt idx="2">
                  <c:v>26</c:v>
                </c:pt>
                <c:pt idx="3">
                  <c:v>45</c:v>
                </c:pt>
                <c:pt idx="4">
                  <c:v>51</c:v>
                </c:pt>
                <c:pt idx="5">
                  <c:v>50</c:v>
                </c:pt>
                <c:pt idx="6">
                  <c:v>50</c:v>
                </c:pt>
                <c:pt idx="7">
                  <c:v>25</c:v>
                </c:pt>
                <c:pt idx="8">
                  <c:v>36</c:v>
                </c:pt>
                <c:pt idx="9">
                  <c:v>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John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29</c:v>
                </c:pt>
                <c:pt idx="4">
                  <c:v>28</c:v>
                </c:pt>
                <c:pt idx="5">
                  <c:v>32</c:v>
                </c:pt>
                <c:pt idx="6">
                  <c:v>36</c:v>
                </c:pt>
                <c:pt idx="7">
                  <c:v>31</c:v>
                </c:pt>
                <c:pt idx="8">
                  <c:v>41</c:v>
                </c:pt>
                <c:pt idx="9">
                  <c:v>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Chris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31</c:v>
                </c:pt>
                <c:pt idx="1">
                  <c:v>31</c:v>
                </c:pt>
                <c:pt idx="2">
                  <c:v>31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35</c:v>
                </c:pt>
                <c:pt idx="9">
                  <c:v>40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Brian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32</c:v>
                </c:pt>
                <c:pt idx="1">
                  <c:v>56</c:v>
                </c:pt>
                <c:pt idx="2">
                  <c:v>85</c:v>
                </c:pt>
                <c:pt idx="3">
                  <c:v>21</c:v>
                </c:pt>
                <c:pt idx="4">
                  <c:v>68</c:v>
                </c:pt>
                <c:pt idx="5">
                  <c:v>32</c:v>
                </c:pt>
                <c:pt idx="6">
                  <c:v>35</c:v>
                </c:pt>
                <c:pt idx="7">
                  <c:v>41</c:v>
                </c:pt>
                <c:pt idx="8">
                  <c:v>45</c:v>
                </c:pt>
                <c:pt idx="9">
                  <c:v>50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Jason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758944"/>
        <c:axId val="480747576"/>
      </c:lineChart>
      <c:catAx>
        <c:axId val="480758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0747576"/>
        <c:crosses val="autoZero"/>
        <c:auto val="1"/>
        <c:lblAlgn val="ctr"/>
        <c:lblOffset val="100"/>
        <c:noMultiLvlLbl val="0"/>
      </c:catAx>
      <c:valAx>
        <c:axId val="480747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75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E08A-5C27-4B14-818C-CB1A61A1E7C9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AE35-251F-4797-B298-4F1F08F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2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-3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4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-8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-9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-1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9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0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0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0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0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65750" y="42533"/>
            <a:ext cx="655441" cy="369332"/>
          </a:xfrm>
          <a:prstGeom prst="rect">
            <a:avLst/>
          </a:prstGeom>
          <a:solidFill>
            <a:srgbClr val="2AB4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5750" y="492227"/>
            <a:ext cx="655441" cy="369332"/>
          </a:xfrm>
          <a:prstGeom prst="rect">
            <a:avLst/>
          </a:prstGeom>
          <a:solidFill>
            <a:srgbClr val="2AB4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50" y="943489"/>
            <a:ext cx="6554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750" y="1394751"/>
            <a:ext cx="655441" cy="369332"/>
          </a:xfrm>
          <a:prstGeom prst="rect">
            <a:avLst/>
          </a:prstGeom>
          <a:solidFill>
            <a:srgbClr val="C3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750" y="1846013"/>
            <a:ext cx="6554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" y="2297811"/>
            <a:ext cx="655441" cy="369332"/>
          </a:xfrm>
          <a:prstGeom prst="rect">
            <a:avLst/>
          </a:prstGeom>
          <a:solidFill>
            <a:srgbClr val="C3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50" y="2748537"/>
            <a:ext cx="655441" cy="369332"/>
          </a:xfrm>
          <a:prstGeom prst="rect">
            <a:avLst/>
          </a:prstGeom>
          <a:solidFill>
            <a:srgbClr val="FF5F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5750" y="3199799"/>
            <a:ext cx="655441" cy="369332"/>
          </a:xfrm>
          <a:prstGeom prst="rect">
            <a:avLst/>
          </a:prstGeom>
          <a:solidFill>
            <a:srgbClr val="4F1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KVY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50" y="3651061"/>
            <a:ext cx="655441" cy="369332"/>
          </a:xfrm>
          <a:prstGeom prst="rect">
            <a:avLst/>
          </a:prstGeom>
          <a:solidFill>
            <a:srgbClr val="4F1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50" y="4102323"/>
            <a:ext cx="655441" cy="369332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50" y="4552017"/>
            <a:ext cx="655441" cy="369332"/>
          </a:xfrm>
          <a:prstGeom prst="rect">
            <a:avLst/>
          </a:prstGeom>
          <a:solidFill>
            <a:srgbClr val="006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50" y="4999225"/>
            <a:ext cx="655441" cy="369332"/>
          </a:xfrm>
          <a:prstGeom prst="rect">
            <a:avLst/>
          </a:prstGeom>
          <a:solidFill>
            <a:srgbClr val="6E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50" y="5450487"/>
            <a:ext cx="655441" cy="369332"/>
          </a:xfrm>
          <a:prstGeom prst="rect">
            <a:avLst/>
          </a:prstGeom>
          <a:solidFill>
            <a:srgbClr val="FF5F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50" y="5907371"/>
            <a:ext cx="655441" cy="369332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750" y="6358633"/>
            <a:ext cx="655441" cy="369332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21201" y="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1201" y="45126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021201" y="90252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021200" y="135378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021199" y="180504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021201" y="225631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21198" y="270757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1021201" y="315883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021201" y="361009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021197" y="406135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021193" y="4512620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1021192" y="4963882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021201" y="5415144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021201" y="5866406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021191" y="6317668"/>
            <a:ext cx="365760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799052780"/>
              </p:ext>
            </p:extLst>
          </p:nvPr>
        </p:nvGraphicFramePr>
        <p:xfrm>
          <a:off x="3844485" y="126158"/>
          <a:ext cx="8177688" cy="352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1408048772"/>
              </p:ext>
            </p:extLst>
          </p:nvPr>
        </p:nvGraphicFramePr>
        <p:xfrm>
          <a:off x="4204905" y="3534783"/>
          <a:ext cx="7897360" cy="329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410975" y="4096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10975" y="943489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14975" y="3651061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7633" y="5004217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14975" y="2276105"/>
            <a:ext cx="3670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8845" y="49222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858845" y="44657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882860" y="184601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880186" y="3200508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858837" y="4102323"/>
            <a:ext cx="36709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  <a:endParaRPr lang="en-US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409477" y="274853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04806" y="365106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12140" y="4629893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16810" y="1394751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32175" y="492227"/>
            <a:ext cx="36709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00060" y="2276105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2900060" y="139475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900060" y="92032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900060" y="3651061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925402" y="3199799"/>
            <a:ext cx="367094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335542" y="40965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40543" y="920329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40543" y="1846013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47578" y="2748537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42228" y="3245392"/>
            <a:ext cx="3670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610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3887549509"/>
              </p:ext>
            </p:extLst>
          </p:nvPr>
        </p:nvGraphicFramePr>
        <p:xfrm>
          <a:off x="46722" y="2072003"/>
          <a:ext cx="12091884" cy="336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020308165"/>
              </p:ext>
            </p:extLst>
          </p:nvPr>
        </p:nvGraphicFramePr>
        <p:xfrm>
          <a:off x="6267311" y="0"/>
          <a:ext cx="5924689" cy="221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604109" y="595627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616763" y="5648494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1604099" y="6240352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1604089" y="6538216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1610430" y="5347302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158155" y="5358147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4267901" y="5358146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1053694" y="5358149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2667635" y="5358147"/>
            <a:ext cx="29067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669415" y="5659571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1053684" y="5665924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5292959" y="5648493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5893677" y="5665926"/>
            <a:ext cx="284339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3158155" y="596243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4252892" y="5981965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047351" y="5969985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7427743" y="5973701"/>
            <a:ext cx="297003" cy="308707"/>
          </a:xfrm>
          <a:prstGeom prst="rect">
            <a:avLst/>
          </a:prstGeom>
          <a:solidFill>
            <a:srgbClr val="0005C1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3158155" y="6259708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4791751" y="6247778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694223" y="6263895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2665316" y="6258682"/>
            <a:ext cx="297003" cy="308707"/>
          </a:xfrm>
          <a:prstGeom prst="rect">
            <a:avLst/>
          </a:prstGeom>
          <a:solidFill>
            <a:srgbClr val="FFB8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1039472" y="6563358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151824" y="6556985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696727" y="6549293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4777668" y="6538215"/>
            <a:ext cx="297003" cy="3087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 smtClean="0"/>
          </a:p>
        </p:txBody>
      </p:sp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3742515439"/>
              </p:ext>
            </p:extLst>
          </p:nvPr>
        </p:nvGraphicFramePr>
        <p:xfrm>
          <a:off x="-7108" y="0"/>
          <a:ext cx="5823884" cy="205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55640"/>
              </p:ext>
            </p:extLst>
          </p:nvPr>
        </p:nvGraphicFramePr>
        <p:xfrm>
          <a:off x="-54496" y="5272095"/>
          <a:ext cx="575103" cy="15906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103"/>
              </a:tblGrid>
              <a:tr h="31813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Brian</a:t>
                      </a:r>
                      <a:endParaRPr lang="en-US" sz="1200" b="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Chris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Jason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181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6" y="394644"/>
            <a:ext cx="3733800" cy="455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62" y="1562100"/>
            <a:ext cx="1743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90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Becker</dc:creator>
  <cp:lastModifiedBy>Jason Becker</cp:lastModifiedBy>
  <cp:revision>14</cp:revision>
  <dcterms:created xsi:type="dcterms:W3CDTF">2016-04-13T03:26:34Z</dcterms:created>
  <dcterms:modified xsi:type="dcterms:W3CDTF">2016-04-30T21:06:44Z</dcterms:modified>
</cp:coreProperties>
</file>