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Fst Lap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Sheet1!$G$2:$G$23</c:f>
              <c:numCache>
                <c:formatCode>General</c:formatCode>
                <c:ptCount val="2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3200488"/>
        <c:axId val="443200880"/>
      </c:barChart>
      <c:catAx>
        <c:axId val="44320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00880"/>
        <c:crosses val="autoZero"/>
        <c:auto val="1"/>
        <c:lblAlgn val="ctr"/>
        <c:lblOffset val="100"/>
        <c:noMultiLvlLbl val="0"/>
      </c:catAx>
      <c:valAx>
        <c:axId val="44320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0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13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792776"/>
        <c:axId val="450793560"/>
      </c:barChart>
      <c:catAx>
        <c:axId val="450792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3560"/>
        <c:crosses val="autoZero"/>
        <c:auto val="1"/>
        <c:lblAlgn val="ctr"/>
        <c:lblOffset val="100"/>
        <c:noMultiLvlLbl val="0"/>
      </c:catAx>
      <c:valAx>
        <c:axId val="45079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92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E08A-5C27-4B14-818C-CB1A61A1E7C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2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-3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4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-8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-9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-1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65750" y="42533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5750" y="492227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50" y="943489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750" y="1394751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750" y="1846013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" y="2297811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50" y="2748537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5750" y="3199799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KVY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50" y="3651061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50" y="4102323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50" y="4552017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KYO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50" y="4999225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50" y="5450487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50" y="5907371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750" y="6358633"/>
            <a:ext cx="6554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21201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1201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021201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021200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021199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021201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21198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1021201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021201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021197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021193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1021192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21201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021201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021191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1676517719"/>
              </p:ext>
            </p:extLst>
          </p:nvPr>
        </p:nvGraphicFramePr>
        <p:xfrm>
          <a:off x="3844485" y="126158"/>
          <a:ext cx="8177688" cy="352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1408048772"/>
              </p:ext>
            </p:extLst>
          </p:nvPr>
        </p:nvGraphicFramePr>
        <p:xfrm>
          <a:off x="4204905" y="3534783"/>
          <a:ext cx="7897360" cy="329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410975" y="4096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10975" y="943489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14975" y="3651061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7633" y="5004217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4975" y="227610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8845" y="49222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858845" y="4465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882860" y="184601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880186" y="3200508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858837" y="410232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409477" y="274853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04806" y="365106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12140" y="4629893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16810" y="139475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32175" y="49222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00060" y="2276105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2900060" y="139475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900060" y="92032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900060" y="365106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925402" y="319979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335542" y="40965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0543" y="920329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0543" y="1846013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47578" y="2748537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42228" y="3245392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610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Becker</dc:creator>
  <cp:lastModifiedBy>Jason Becker</cp:lastModifiedBy>
  <cp:revision>4</cp:revision>
  <dcterms:created xsi:type="dcterms:W3CDTF">2016-04-13T03:26:34Z</dcterms:created>
  <dcterms:modified xsi:type="dcterms:W3CDTF">2016-04-13T04:03:42Z</dcterms:modified>
</cp:coreProperties>
</file>