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C1"/>
    <a:srgbClr val="FFB800"/>
    <a:srgbClr val="4F1AAB"/>
    <a:srgbClr val="2AB4A5"/>
    <a:srgbClr val="C30000"/>
    <a:srgbClr val="6E0000"/>
    <a:srgbClr val="0063FF"/>
    <a:srgbClr val="FF5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2" y="7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Qual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Movement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Team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Sheet1!$E$2:$E$23</c:f>
              <c:numCache>
                <c:formatCode>General</c:formatCode>
                <c:ptCount val="22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Fst Lap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Sheet1!$F$2:$F$23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6165560"/>
        <c:axId val="6948800"/>
      </c:barChart>
      <c:catAx>
        <c:axId val="17616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8800"/>
        <c:crosses val="autoZero"/>
        <c:auto val="1"/>
        <c:lblAlgn val="ctr"/>
        <c:lblOffset val="100"/>
        <c:noMultiLvlLbl val="0"/>
      </c:catAx>
      <c:valAx>
        <c:axId val="694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6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440961308379583"/>
          <c:y val="7.7044673286045029E-2"/>
          <c:w val="0.11316633747827015"/>
          <c:h val="0.3686512791983211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19</c:v>
                </c:pt>
                <c:pt idx="4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16</c:v>
                </c:pt>
                <c:pt idx="2">
                  <c:v>13</c:v>
                </c:pt>
                <c:pt idx="3">
                  <c:v>16</c:v>
                </c:pt>
                <c:pt idx="4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16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2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6291336"/>
        <c:axId val="176372000"/>
      </c:barChart>
      <c:catAx>
        <c:axId val="17629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72000"/>
        <c:crosses val="autoZero"/>
        <c:auto val="1"/>
        <c:lblAlgn val="ctr"/>
        <c:lblOffset val="100"/>
        <c:noMultiLvlLbl val="0"/>
      </c:catAx>
      <c:valAx>
        <c:axId val="17637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91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Movement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Team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Sheet1!$E$2:$E$23</c:f>
              <c:numCache>
                <c:formatCode>General</c:formatCode>
                <c:ptCount val="22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Fst Lap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Sheet1!$F$2:$F$23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8450424"/>
        <c:axId val="318451992"/>
      </c:barChart>
      <c:catAx>
        <c:axId val="318450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412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451992"/>
        <c:crosses val="autoZero"/>
        <c:auto val="0"/>
        <c:lblAlgn val="ctr"/>
        <c:lblOffset val="100"/>
        <c:noMultiLvlLbl val="0"/>
      </c:catAx>
      <c:valAx>
        <c:axId val="31845199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450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5875"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287900501316392E-2"/>
          <c:y val="4.1877901636088281E-2"/>
          <c:w val="0.91562905323456345"/>
          <c:h val="0.8222173070108719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30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2AB4A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19</c:v>
                </c:pt>
                <c:pt idx="4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8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005C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16</c:v>
                </c:pt>
                <c:pt idx="2">
                  <c:v>13</c:v>
                </c:pt>
                <c:pt idx="3">
                  <c:v>16</c:v>
                </c:pt>
                <c:pt idx="4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4F1AAB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16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2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8454736"/>
        <c:axId val="318450816"/>
      </c:barChart>
      <c:catAx>
        <c:axId val="31845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450816"/>
        <c:crosses val="autoZero"/>
        <c:auto val="1"/>
        <c:lblAlgn val="ctr"/>
        <c:lblOffset val="100"/>
        <c:noMultiLvlLbl val="0"/>
      </c:catAx>
      <c:valAx>
        <c:axId val="3184508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45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161536871270106E-2"/>
          <c:y val="6.0351281369011814E-2"/>
          <c:w val="0.93283846312872987"/>
          <c:h val="0.894519273192844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Mike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35</c:v>
                </c:pt>
                <c:pt idx="1">
                  <c:v>30</c:v>
                </c:pt>
                <c:pt idx="2">
                  <c:v>26</c:v>
                </c:pt>
                <c:pt idx="3">
                  <c:v>45</c:v>
                </c:pt>
                <c:pt idx="4">
                  <c:v>51</c:v>
                </c:pt>
                <c:pt idx="5">
                  <c:v>50</c:v>
                </c:pt>
                <c:pt idx="6">
                  <c:v>50</c:v>
                </c:pt>
                <c:pt idx="7">
                  <c:v>25</c:v>
                </c:pt>
                <c:pt idx="8">
                  <c:v>36</c:v>
                </c:pt>
                <c:pt idx="9">
                  <c:v>40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John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32</c:v>
                </c:pt>
                <c:pt idx="1">
                  <c:v>30</c:v>
                </c:pt>
                <c:pt idx="2">
                  <c:v>29</c:v>
                </c:pt>
                <c:pt idx="3">
                  <c:v>29</c:v>
                </c:pt>
                <c:pt idx="4">
                  <c:v>28</c:v>
                </c:pt>
                <c:pt idx="5">
                  <c:v>32</c:v>
                </c:pt>
                <c:pt idx="6">
                  <c:v>36</c:v>
                </c:pt>
                <c:pt idx="7">
                  <c:v>31</c:v>
                </c:pt>
                <c:pt idx="8">
                  <c:v>41</c:v>
                </c:pt>
                <c:pt idx="9">
                  <c:v>32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Chris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31</c:v>
                </c:pt>
                <c:pt idx="1">
                  <c:v>31</c:v>
                </c:pt>
                <c:pt idx="2">
                  <c:v>31</c:v>
                </c:pt>
                <c:pt idx="3">
                  <c:v>31</c:v>
                </c:pt>
                <c:pt idx="4">
                  <c:v>31</c:v>
                </c:pt>
                <c:pt idx="5">
                  <c:v>31</c:v>
                </c:pt>
                <c:pt idx="6">
                  <c:v>31</c:v>
                </c:pt>
                <c:pt idx="7">
                  <c:v>31</c:v>
                </c:pt>
                <c:pt idx="8">
                  <c:v>35</c:v>
                </c:pt>
                <c:pt idx="9">
                  <c:v>40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Brian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32</c:v>
                </c:pt>
                <c:pt idx="1">
                  <c:v>56</c:v>
                </c:pt>
                <c:pt idx="2">
                  <c:v>85</c:v>
                </c:pt>
                <c:pt idx="3">
                  <c:v>21</c:v>
                </c:pt>
                <c:pt idx="4">
                  <c:v>68</c:v>
                </c:pt>
                <c:pt idx="5">
                  <c:v>32</c:v>
                </c:pt>
                <c:pt idx="6">
                  <c:v>35</c:v>
                </c:pt>
                <c:pt idx="7">
                  <c:v>41</c:v>
                </c:pt>
                <c:pt idx="8">
                  <c:v>45</c:v>
                </c:pt>
                <c:pt idx="9">
                  <c:v>50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Jason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Sheet1!$F$2:$F$11</c:f>
              <c:numCache>
                <c:formatCode>General</c:formatCode>
                <c:ptCount val="10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4584216"/>
        <c:axId val="338603312"/>
      </c:lineChart>
      <c:catAx>
        <c:axId val="3445842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8603312"/>
        <c:crosses val="autoZero"/>
        <c:auto val="1"/>
        <c:lblAlgn val="ctr"/>
        <c:lblOffset val="100"/>
        <c:noMultiLvlLbl val="0"/>
      </c:catAx>
      <c:valAx>
        <c:axId val="3386033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84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2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1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7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3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4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E08A-5C27-4B14-818C-CB1A61A1E7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9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5126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0" y="90252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" y="135378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2" y="180504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0" y="225631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-3" y="270757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0" y="315883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0" y="361009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4" y="406135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-8" y="451262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-9" y="496388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0" y="541514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0" y="586640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-10" y="631766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0" y="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" y="45126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10" y="90252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9" y="135378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8" y="180504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0" y="225631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7" y="270757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0" y="315883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0" y="361009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6" y="406135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2" y="451262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" y="496388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10" y="541514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10" y="586640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0" y="631766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65750" y="42533"/>
            <a:ext cx="655441" cy="369332"/>
          </a:xfrm>
          <a:prstGeom prst="rect">
            <a:avLst/>
          </a:prstGeom>
          <a:solidFill>
            <a:srgbClr val="2AB4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5750" y="492227"/>
            <a:ext cx="655441" cy="369332"/>
          </a:xfrm>
          <a:prstGeom prst="rect">
            <a:avLst/>
          </a:prstGeom>
          <a:solidFill>
            <a:srgbClr val="2AB4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5750" y="943489"/>
            <a:ext cx="6554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5750" y="1394751"/>
            <a:ext cx="655441" cy="369332"/>
          </a:xfrm>
          <a:prstGeom prst="rect">
            <a:avLst/>
          </a:prstGeom>
          <a:solidFill>
            <a:srgbClr val="C3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RAI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750" y="1846013"/>
            <a:ext cx="6554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5750" y="2297811"/>
            <a:ext cx="655441" cy="369332"/>
          </a:xfrm>
          <a:prstGeom prst="rect">
            <a:avLst/>
          </a:prstGeom>
          <a:solidFill>
            <a:srgbClr val="C3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5750" y="2748537"/>
            <a:ext cx="655441" cy="369332"/>
          </a:xfrm>
          <a:prstGeom prst="rect">
            <a:avLst/>
          </a:prstGeom>
          <a:solidFill>
            <a:srgbClr val="FF5F0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5750" y="3199799"/>
            <a:ext cx="655441" cy="369332"/>
          </a:xfrm>
          <a:prstGeom prst="rect">
            <a:avLst/>
          </a:prstGeom>
          <a:solidFill>
            <a:srgbClr val="4F1A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KVY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5750" y="3651061"/>
            <a:ext cx="655441" cy="369332"/>
          </a:xfrm>
          <a:prstGeom prst="rect">
            <a:avLst/>
          </a:prstGeom>
          <a:solidFill>
            <a:srgbClr val="4F1A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RIC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5750" y="4102323"/>
            <a:ext cx="655441" cy="369332"/>
          </a:xfrm>
          <a:prstGeom prst="rect">
            <a:avLst/>
          </a:prstGeom>
          <a:solidFill>
            <a:srgbClr val="FFB8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5750" y="4552017"/>
            <a:ext cx="655441" cy="369332"/>
          </a:xfrm>
          <a:prstGeom prst="rect">
            <a:avLst/>
          </a:prstGeom>
          <a:solidFill>
            <a:srgbClr val="006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ERI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5750" y="4999225"/>
            <a:ext cx="655441" cy="369332"/>
          </a:xfrm>
          <a:prstGeom prst="rect">
            <a:avLst/>
          </a:prstGeom>
          <a:solidFill>
            <a:srgbClr val="6E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5750" y="5450487"/>
            <a:ext cx="655441" cy="369332"/>
          </a:xfrm>
          <a:prstGeom prst="rect">
            <a:avLst/>
          </a:prstGeom>
          <a:solidFill>
            <a:srgbClr val="FF5F0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5750" y="5907371"/>
            <a:ext cx="655441" cy="369332"/>
          </a:xfrm>
          <a:prstGeom prst="rect">
            <a:avLst/>
          </a:prstGeom>
          <a:solidFill>
            <a:srgbClr val="0005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SAI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5750" y="6358633"/>
            <a:ext cx="655441" cy="369332"/>
          </a:xfrm>
          <a:prstGeom prst="rect">
            <a:avLst/>
          </a:prstGeom>
          <a:solidFill>
            <a:srgbClr val="0005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21201" y="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21201" y="45126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1021201" y="90252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1021200" y="135378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1021199" y="180504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1021201" y="225631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1021198" y="270757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1021201" y="315883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1021201" y="361009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1021197" y="406135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021193" y="451262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1021192" y="496388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1021201" y="541514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021201" y="586640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1021191" y="631766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graphicFrame>
        <p:nvGraphicFramePr>
          <p:cNvPr id="68" name="Chart 67"/>
          <p:cNvGraphicFramePr/>
          <p:nvPr>
            <p:extLst>
              <p:ext uri="{D42A27DB-BD31-4B8C-83A1-F6EECF244321}">
                <p14:modId xmlns:p14="http://schemas.microsoft.com/office/powerpoint/2010/main" val="799052780"/>
              </p:ext>
            </p:extLst>
          </p:nvPr>
        </p:nvGraphicFramePr>
        <p:xfrm>
          <a:off x="3844485" y="126158"/>
          <a:ext cx="8177688" cy="3524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val="1408048772"/>
              </p:ext>
            </p:extLst>
          </p:nvPr>
        </p:nvGraphicFramePr>
        <p:xfrm>
          <a:off x="4204905" y="3534783"/>
          <a:ext cx="7897360" cy="329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410975" y="40965"/>
            <a:ext cx="3670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10975" y="943489"/>
            <a:ext cx="3670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414975" y="3651061"/>
            <a:ext cx="3670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407633" y="5004217"/>
            <a:ext cx="3670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14975" y="2276105"/>
            <a:ext cx="3670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58845" y="492227"/>
            <a:ext cx="36709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endParaRPr lang="en-US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1858845" y="44657"/>
            <a:ext cx="36709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endParaRPr lang="en-US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882860" y="1846013"/>
            <a:ext cx="36709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endParaRPr lang="en-US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1880186" y="3200508"/>
            <a:ext cx="36709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endParaRPr lang="en-US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1858837" y="4102323"/>
            <a:ext cx="36709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endParaRPr lang="en-US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2409477" y="2748537"/>
            <a:ext cx="36709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404806" y="3651061"/>
            <a:ext cx="36709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412140" y="4629893"/>
            <a:ext cx="36709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16810" y="1394751"/>
            <a:ext cx="36709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432175" y="492227"/>
            <a:ext cx="36709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00060" y="2276105"/>
            <a:ext cx="367094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2900060" y="1394751"/>
            <a:ext cx="367094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2900060" y="920329"/>
            <a:ext cx="367094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900060" y="3651061"/>
            <a:ext cx="367094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2925402" y="3199799"/>
            <a:ext cx="367094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3335542" y="40965"/>
            <a:ext cx="367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40543" y="920329"/>
            <a:ext cx="367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40543" y="1846013"/>
            <a:ext cx="367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47578" y="2748537"/>
            <a:ext cx="367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42228" y="3245392"/>
            <a:ext cx="367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610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Chart 67"/>
          <p:cNvGraphicFramePr/>
          <p:nvPr>
            <p:extLst>
              <p:ext uri="{D42A27DB-BD31-4B8C-83A1-F6EECF244321}">
                <p14:modId xmlns:p14="http://schemas.microsoft.com/office/powerpoint/2010/main" val="3887549509"/>
              </p:ext>
            </p:extLst>
          </p:nvPr>
        </p:nvGraphicFramePr>
        <p:xfrm>
          <a:off x="46722" y="2072003"/>
          <a:ext cx="12091884" cy="3369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val="3020308165"/>
              </p:ext>
            </p:extLst>
          </p:nvPr>
        </p:nvGraphicFramePr>
        <p:xfrm>
          <a:off x="6267311" y="0"/>
          <a:ext cx="5924689" cy="221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604109" y="5956271"/>
            <a:ext cx="297003" cy="308707"/>
          </a:xfrm>
          <a:prstGeom prst="rect">
            <a:avLst/>
          </a:prstGeom>
          <a:solidFill>
            <a:srgbClr val="0005C1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616763" y="5648494"/>
            <a:ext cx="284339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1604099" y="6240352"/>
            <a:ext cx="297003" cy="308707"/>
          </a:xfrm>
          <a:prstGeom prst="rect">
            <a:avLst/>
          </a:prstGeom>
          <a:solidFill>
            <a:srgbClr val="FFB8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1604089" y="6538216"/>
            <a:ext cx="297003" cy="3087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1610430" y="5347302"/>
            <a:ext cx="290672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3158155" y="5358147"/>
            <a:ext cx="290672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4267901" y="5358146"/>
            <a:ext cx="290672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1053694" y="5358149"/>
            <a:ext cx="290672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2667635" y="5358147"/>
            <a:ext cx="290672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3669415" y="5659571"/>
            <a:ext cx="284339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1053684" y="5665924"/>
            <a:ext cx="284339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5292959" y="5648493"/>
            <a:ext cx="284339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5893677" y="5665926"/>
            <a:ext cx="284339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3158155" y="5962431"/>
            <a:ext cx="297003" cy="308707"/>
          </a:xfrm>
          <a:prstGeom prst="rect">
            <a:avLst/>
          </a:prstGeom>
          <a:solidFill>
            <a:srgbClr val="0005C1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4252892" y="5981965"/>
            <a:ext cx="297003" cy="308707"/>
          </a:xfrm>
          <a:prstGeom prst="rect">
            <a:avLst/>
          </a:prstGeom>
          <a:solidFill>
            <a:srgbClr val="0005C1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047351" y="5969985"/>
            <a:ext cx="297003" cy="308707"/>
          </a:xfrm>
          <a:prstGeom prst="rect">
            <a:avLst/>
          </a:prstGeom>
          <a:solidFill>
            <a:srgbClr val="0005C1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7427743" y="5973701"/>
            <a:ext cx="297003" cy="308707"/>
          </a:xfrm>
          <a:prstGeom prst="rect">
            <a:avLst/>
          </a:prstGeom>
          <a:solidFill>
            <a:srgbClr val="0005C1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3158155" y="6259708"/>
            <a:ext cx="297003" cy="308707"/>
          </a:xfrm>
          <a:prstGeom prst="rect">
            <a:avLst/>
          </a:prstGeom>
          <a:solidFill>
            <a:srgbClr val="FFB8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4791751" y="6247778"/>
            <a:ext cx="297003" cy="308707"/>
          </a:xfrm>
          <a:prstGeom prst="rect">
            <a:avLst/>
          </a:prstGeom>
          <a:solidFill>
            <a:srgbClr val="FFB8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694223" y="6263895"/>
            <a:ext cx="297003" cy="308707"/>
          </a:xfrm>
          <a:prstGeom prst="rect">
            <a:avLst/>
          </a:prstGeom>
          <a:solidFill>
            <a:srgbClr val="FFB8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2665316" y="6258682"/>
            <a:ext cx="297003" cy="308707"/>
          </a:xfrm>
          <a:prstGeom prst="rect">
            <a:avLst/>
          </a:prstGeom>
          <a:solidFill>
            <a:srgbClr val="FFB8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1039472" y="6563358"/>
            <a:ext cx="297003" cy="3087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3151824" y="6556985"/>
            <a:ext cx="297003" cy="3087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3696727" y="6549293"/>
            <a:ext cx="297003" cy="3087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4777668" y="6538215"/>
            <a:ext cx="297003" cy="3087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graphicFrame>
        <p:nvGraphicFramePr>
          <p:cNvPr id="65" name="Chart 64"/>
          <p:cNvGraphicFramePr/>
          <p:nvPr>
            <p:extLst>
              <p:ext uri="{D42A27DB-BD31-4B8C-83A1-F6EECF244321}">
                <p14:modId xmlns:p14="http://schemas.microsoft.com/office/powerpoint/2010/main" val="3742515439"/>
              </p:ext>
            </p:extLst>
          </p:nvPr>
        </p:nvGraphicFramePr>
        <p:xfrm>
          <a:off x="-7108" y="0"/>
          <a:ext cx="5823884" cy="2055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55640"/>
              </p:ext>
            </p:extLst>
          </p:nvPr>
        </p:nvGraphicFramePr>
        <p:xfrm>
          <a:off x="-54496" y="5272095"/>
          <a:ext cx="575103" cy="15906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5103"/>
              </a:tblGrid>
              <a:tr h="318137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Brian</a:t>
                      </a:r>
                      <a:endParaRPr lang="en-US" sz="1200" b="0" dirty="0"/>
                    </a:p>
                  </a:txBody>
                  <a:tcPr/>
                </a:tc>
              </a:tr>
              <a:tr h="3181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Chris</a:t>
                      </a:r>
                      <a:endParaRPr lang="en-US" sz="1200" dirty="0"/>
                    </a:p>
                  </a:txBody>
                  <a:tcPr/>
                </a:tc>
              </a:tr>
              <a:tr h="3181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Jason</a:t>
                      </a:r>
                      <a:endParaRPr lang="en-US" sz="1200" dirty="0"/>
                    </a:p>
                  </a:txBody>
                  <a:tcPr/>
                </a:tc>
              </a:tr>
              <a:tr h="3181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3181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4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90</Words>
  <Application>Microsoft Office PowerPoint</Application>
  <PresentationFormat>Widescreen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Becker</dc:creator>
  <cp:lastModifiedBy>Becker, Jason (CHI-NSA)</cp:lastModifiedBy>
  <cp:revision>10</cp:revision>
  <dcterms:created xsi:type="dcterms:W3CDTF">2016-04-13T03:26:34Z</dcterms:created>
  <dcterms:modified xsi:type="dcterms:W3CDTF">2016-04-13T18:10:41Z</dcterms:modified>
</cp:coreProperties>
</file>