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B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702"/>
  </p:normalViewPr>
  <p:slideViewPr>
    <p:cSldViewPr snapToGrid="0">
      <p:cViewPr>
        <p:scale>
          <a:sx n="132" d="100"/>
          <a:sy n="132" d="100"/>
        </p:scale>
        <p:origin x="728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477EE-BEEF-4735-27F9-DD893B493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F3D3D-F5C7-968C-A0C7-44BC0719DC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C9DE7A-CFBA-958E-5460-2C5F69C0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88D2E-FCD4-C6D2-F5A9-4D38B4E8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3405A6-5A3B-B054-0906-1774D553B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282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C2FC-F327-133F-E0FD-056815231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7732C-F70F-4389-3CBF-479E2E48A2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FA20B-75AC-33F0-7A55-5CC838DC3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51FAEB-F401-DDB5-FD67-F87391A7E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62DCFF-3300-17D0-7286-57A4AD749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0080849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3B159EC-7833-7795-1DAB-E74CDF8A2C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177024-4BB0-E882-A1F2-247DE5B78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51F65-0C5A-0C3C-B2BC-5EB3F37E6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C4098B-FD12-253C-56AE-AF8B9DE29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C830D6-CD77-56FB-EF4A-FC0E60617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6988348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93348-71EE-1C6A-C94E-BADAB812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A0D0D-8DB1-1C7B-7038-586C212D1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FA80BC-D11D-3C69-E77D-6CA41744A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284C72-6067-F9A9-FCCA-5BD8CCD32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D6818-80BC-D99D-855B-AB8D67CA1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929203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3AE79-DB09-C609-44F1-28867706A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423A39-CEEB-C4F7-B816-E8F852350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91D20-F7D3-E439-F700-60B9690B8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DF1061-971A-62E5-9C83-4C959EA12A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6B8C1-678F-9B2F-B0F6-CFBC4936F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413696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35A74-DE73-4704-BDBE-05DCDBAA3E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30D47-F8BB-D9EA-2B06-E4085BC161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8CE5A4-6381-5016-1095-0BCDF88848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C8F3A5-754C-375B-B731-345E93B77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5EC63-4EEC-5E8C-E7E6-09D6D6E55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0DB4-783A-D5EE-4C58-6422097FB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909189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CB97F-AAEF-0D10-8D95-E9CBC18C5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BE2AF-E13C-D838-4EC3-EAD3F63784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F5F826-6C83-C070-5774-94DA4A1725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7ED42-A506-AD3F-51E5-EDFF2189F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A08BA-11D7-479C-BE44-923117E3A3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724338-682A-CF04-5663-A1A40A911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940B23-FC1C-6A1A-8428-1B32D1A0F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D9F58C-7EBF-E85B-D692-3E989A78F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114917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1C90D-65E7-A22E-A337-33540CB3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03B572-C47F-53F4-9DDA-E1AA5867C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28C75B-38D9-F1C7-F849-1836F6D5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273C27-FEAB-2DD4-9201-32771ED7A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236499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AE72C11-16FE-247E-D64B-14BD93FD2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96C26-0735-5B31-C204-E22F5138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093247-BF9A-2FE6-6445-4CC24B6DC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26629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DEEBC-9C56-54D1-32D2-DF3D51645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CA61C-CB42-391B-F5F5-7E1CB826D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3473B-A883-418F-7904-28F631CFF6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C50DB-EB52-7413-1663-597901143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4DF759-C146-C36F-D4B8-A549A30C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859D14-D930-5AD7-3A75-A64CE31BC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4135899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40F9-C2A2-343F-41D8-5D02648FF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DF96DF-26E2-3C33-C92F-99691104BA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BF4EC1-1118-588C-D42C-DABB92565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BAC337-40AD-5EC6-6943-67408A1E7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441DF3-BD6B-0857-8E8E-DB1D7C8A7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2681A-BC3F-091A-6DA7-1F74213D97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3005709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1C41A8-6195-A0CC-2872-328249FDC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B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1E4D5-DE80-DB75-CDA9-058F3A414E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B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B8D9EB-FA51-0D92-64CB-DF9706C7E4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D37016-1888-C547-8CCF-6B0A88C49181}" type="datetimeFigureOut">
              <a:rPr lang="en-BD" smtClean="0"/>
              <a:t>23/10/25</a:t>
            </a:fld>
            <a:endParaRPr lang="en-B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2B76E-5670-8906-EC57-7A2F260728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15D7C-A460-5EC3-3CD3-AE536344E4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0AD6C3-5F55-4D48-8615-DAD5B2F15C26}" type="slidenum">
              <a:rPr lang="en-BD" smtClean="0"/>
              <a:t>‹#›</a:t>
            </a:fld>
            <a:endParaRPr lang="en-BD"/>
          </a:p>
        </p:txBody>
      </p:sp>
    </p:spTree>
    <p:extLst>
      <p:ext uri="{BB962C8B-B14F-4D97-AF65-F5344CB8AC3E}">
        <p14:creationId xmlns:p14="http://schemas.microsoft.com/office/powerpoint/2010/main" val="8593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045A66F-EFDE-374E-BF62-D06735021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9615" y="1240972"/>
            <a:ext cx="2857241" cy="39561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569CE0-CB3D-7E74-2D07-297F95092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502" y="1065308"/>
            <a:ext cx="2857241" cy="43075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164C0A-345E-58A5-63BB-6D1041B87473}"/>
                  </a:ext>
                </a:extLst>
              </p:cNvPr>
              <p:cNvSpPr txBox="1"/>
              <p:nvPr/>
            </p:nvSpPr>
            <p:spPr>
              <a:xfrm>
                <a:off x="8181474" y="1660848"/>
                <a:ext cx="385683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7164C0A-345E-58A5-63BB-6D1041B874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74" y="1660848"/>
                <a:ext cx="385683" cy="4019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D20C89-B5EC-4ADC-976D-BBF431BF5A9D}"/>
                  </a:ext>
                </a:extLst>
              </p:cNvPr>
              <p:cNvSpPr txBox="1"/>
              <p:nvPr/>
            </p:nvSpPr>
            <p:spPr>
              <a:xfrm>
                <a:off x="2133207" y="1882140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4DD20C89-B5EC-4ADC-976D-BBF431BF5A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07" y="1882140"/>
                <a:ext cx="201016" cy="276999"/>
              </a:xfrm>
              <a:prstGeom prst="rect">
                <a:avLst/>
              </a:prstGeom>
              <a:blipFill>
                <a:blip r:embed="rId5"/>
                <a:stretch>
                  <a:fillRect l="-31250" r="-25000" b="-909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E41E2-3386-5A37-AF0E-55BC3536FFC2}"/>
                  </a:ext>
                </a:extLst>
              </p:cNvPr>
              <p:cNvSpPr txBox="1"/>
              <p:nvPr/>
            </p:nvSpPr>
            <p:spPr>
              <a:xfrm>
                <a:off x="8994833" y="2421426"/>
                <a:ext cx="38555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AE41E2-3386-5A37-AF0E-55BC3536F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4833" y="2421426"/>
                <a:ext cx="385554" cy="40197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E3D4B-2D10-4CFC-B4FF-7A08D50175AF}"/>
                  </a:ext>
                </a:extLst>
              </p:cNvPr>
              <p:cNvSpPr txBox="1"/>
              <p:nvPr/>
            </p:nvSpPr>
            <p:spPr>
              <a:xfrm>
                <a:off x="7588211" y="2506771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6FE3D4B-2D10-4CFC-B4FF-7A08D501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8211" y="2506771"/>
                <a:ext cx="211404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6D2BF-7B2A-5C69-5A2E-9E390DC98DC2}"/>
                  </a:ext>
                </a:extLst>
              </p:cNvPr>
              <p:cNvSpPr txBox="1"/>
              <p:nvPr/>
            </p:nvSpPr>
            <p:spPr>
              <a:xfrm>
                <a:off x="3556718" y="226427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F36D2BF-7B2A-5C69-5A2E-9E390DC98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6718" y="2264271"/>
                <a:ext cx="200889" cy="276999"/>
              </a:xfrm>
              <a:prstGeom prst="rect">
                <a:avLst/>
              </a:prstGeom>
              <a:blipFill>
                <a:blip r:embed="rId8"/>
                <a:stretch>
                  <a:fillRect l="-17647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4B7AE-2963-0D7F-5E4B-D64A91CF19A0}"/>
                  </a:ext>
                </a:extLst>
              </p:cNvPr>
              <p:cNvSpPr txBox="1"/>
              <p:nvPr/>
            </p:nvSpPr>
            <p:spPr>
              <a:xfrm>
                <a:off x="2119753" y="3818542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4E4B7AE-2963-0D7F-5E4B-D64A91CF19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9753" y="3818542"/>
                <a:ext cx="201016" cy="276999"/>
              </a:xfrm>
              <a:prstGeom prst="rect">
                <a:avLst/>
              </a:prstGeom>
              <a:blipFill>
                <a:blip r:embed="rId9"/>
                <a:stretch>
                  <a:fillRect l="-31250" r="-25000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B3163-5D0C-5B78-CA41-03D897E63B6F}"/>
                  </a:ext>
                </a:extLst>
              </p:cNvPr>
              <p:cNvSpPr txBox="1"/>
              <p:nvPr/>
            </p:nvSpPr>
            <p:spPr>
              <a:xfrm>
                <a:off x="3546203" y="3818543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7EB3163-5D0C-5B78-CA41-03D897E63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6203" y="3818543"/>
                <a:ext cx="211404" cy="276999"/>
              </a:xfrm>
              <a:prstGeom prst="rect">
                <a:avLst/>
              </a:prstGeom>
              <a:blipFill>
                <a:blip r:embed="rId10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7F329-1A39-A402-E4AA-BEB937931E4C}"/>
                  </a:ext>
                </a:extLst>
              </p:cNvPr>
              <p:cNvSpPr txBox="1"/>
              <p:nvPr/>
            </p:nvSpPr>
            <p:spPr>
              <a:xfrm>
                <a:off x="2848058" y="4613151"/>
                <a:ext cx="20088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F67F329-1A39-A402-E4AA-BEB937931E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8058" y="4613151"/>
                <a:ext cx="200889" cy="276999"/>
              </a:xfrm>
              <a:prstGeom prst="rect">
                <a:avLst/>
              </a:prstGeom>
              <a:blipFill>
                <a:blip r:embed="rId11"/>
                <a:stretch>
                  <a:fillRect l="-23529" r="-17647" b="-909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C39274-8961-2D02-D7F7-6AC0ED169300}"/>
                  </a:ext>
                </a:extLst>
              </p:cNvPr>
              <p:cNvSpPr txBox="1"/>
              <p:nvPr/>
            </p:nvSpPr>
            <p:spPr>
              <a:xfrm>
                <a:off x="3768122" y="5197152"/>
                <a:ext cx="71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EC39274-8961-2D02-D7F7-6AC0ED1693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8122" y="5197152"/>
                <a:ext cx="71878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A0BC0-1346-F1A3-D78C-DA692D70326D}"/>
                  </a:ext>
                </a:extLst>
              </p:cNvPr>
              <p:cNvSpPr txBox="1"/>
              <p:nvPr/>
            </p:nvSpPr>
            <p:spPr>
              <a:xfrm>
                <a:off x="3727735" y="819340"/>
                <a:ext cx="44512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71A0BC0-1346-F1A3-D78C-DA692D703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7735" y="819340"/>
                <a:ext cx="445122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8AB76A-7298-A223-1701-6D0112FA6DB0}"/>
                  </a:ext>
                </a:extLst>
              </p:cNvPr>
              <p:cNvSpPr txBox="1"/>
              <p:nvPr/>
            </p:nvSpPr>
            <p:spPr>
              <a:xfrm>
                <a:off x="9239282" y="5105712"/>
                <a:ext cx="71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88AB76A-7298-A223-1701-6D0112FA6D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9282" y="5105712"/>
                <a:ext cx="7187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99928-A5D0-C458-4BCA-EADD4D67D546}"/>
                  </a:ext>
                </a:extLst>
              </p:cNvPr>
              <p:cNvSpPr txBox="1"/>
              <p:nvPr/>
            </p:nvSpPr>
            <p:spPr>
              <a:xfrm>
                <a:off x="9187610" y="949094"/>
                <a:ext cx="44512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8E99928-A5D0-C458-4BCA-EADD4D67D5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7610" y="949094"/>
                <a:ext cx="445122" cy="390748"/>
              </a:xfrm>
              <a:prstGeom prst="rect">
                <a:avLst/>
              </a:prstGeom>
              <a:blipFill>
                <a:blip r:embed="rId13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E7BDA6-6264-A64A-DE29-40695E370742}"/>
                  </a:ext>
                </a:extLst>
              </p:cNvPr>
              <p:cNvSpPr txBox="1"/>
              <p:nvPr/>
            </p:nvSpPr>
            <p:spPr>
              <a:xfrm>
                <a:off x="7450076" y="3994561"/>
                <a:ext cx="385683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5E7BDA6-6264-A64A-DE29-40695E3707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0076" y="3994561"/>
                <a:ext cx="385683" cy="4019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97A1F4-28AD-BB4A-8CC4-7E4299E4B9A4}"/>
                  </a:ext>
                </a:extLst>
              </p:cNvPr>
              <p:cNvSpPr txBox="1"/>
              <p:nvPr/>
            </p:nvSpPr>
            <p:spPr>
              <a:xfrm>
                <a:off x="8896808" y="4337491"/>
                <a:ext cx="385554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97A1F4-28AD-BB4A-8CC4-7E4299E4B9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6808" y="4337491"/>
                <a:ext cx="385554" cy="4019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4DA3C-BA0A-ED13-885E-9A026E4E4D41}"/>
                  </a:ext>
                </a:extLst>
              </p:cNvPr>
              <p:cNvSpPr txBox="1"/>
              <p:nvPr/>
            </p:nvSpPr>
            <p:spPr>
              <a:xfrm>
                <a:off x="8983883" y="3749749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6E4DA3C-BA0A-ED13-885E-9A026E4E4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3883" y="3749749"/>
                <a:ext cx="211404" cy="276999"/>
              </a:xfrm>
              <a:prstGeom prst="rect">
                <a:avLst/>
              </a:prstGeom>
              <a:blipFill>
                <a:blip r:embed="rId7"/>
                <a:stretch>
                  <a:fillRect l="-23529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306B4E-2771-AA8F-AEA0-184BB2C35474}"/>
                  </a:ext>
                </a:extLst>
              </p:cNvPr>
              <p:cNvSpPr txBox="1"/>
              <p:nvPr/>
            </p:nvSpPr>
            <p:spPr>
              <a:xfrm>
                <a:off x="5196743" y="3219062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E306B4E-2771-AA8F-AEA0-184BB2C354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6743" y="3219062"/>
                <a:ext cx="647357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4CF0E-DCD8-DE5B-1E5C-8BBD601BEACC}"/>
                  </a:ext>
                </a:extLst>
              </p:cNvPr>
              <p:cNvSpPr txBox="1"/>
              <p:nvPr/>
            </p:nvSpPr>
            <p:spPr>
              <a:xfrm>
                <a:off x="10637423" y="3074282"/>
                <a:ext cx="6473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B14CF0E-DCD8-DE5B-1E5C-8BBD601BEA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7423" y="3074282"/>
                <a:ext cx="64735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2A9A83-2AB2-066A-ABA5-A6D306372830}"/>
                  </a:ext>
                </a:extLst>
              </p:cNvPr>
              <p:cNvSpPr txBox="1"/>
              <p:nvPr/>
            </p:nvSpPr>
            <p:spPr>
              <a:xfrm>
                <a:off x="2133207" y="2622411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612A9A83-2AB2-066A-ABA5-A6D3063728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3207" y="2622411"/>
                <a:ext cx="211404" cy="276999"/>
              </a:xfrm>
              <a:prstGeom prst="rect">
                <a:avLst/>
              </a:prstGeom>
              <a:blipFill>
                <a:blip r:embed="rId19"/>
                <a:stretch>
                  <a:fillRect l="-29412" r="-23529"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669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B532F7F-29C8-705D-6937-D1DBBD2F9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77894"/>
            <a:ext cx="7841914" cy="635857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4CDE6F-4030-2DD1-84FE-14778BF013A9}"/>
                  </a:ext>
                </a:extLst>
              </p:cNvPr>
              <p:cNvSpPr txBox="1"/>
              <p:nvPr/>
            </p:nvSpPr>
            <p:spPr>
              <a:xfrm>
                <a:off x="1916057" y="2808712"/>
                <a:ext cx="385683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A4CDE6F-4030-2DD1-84FE-14778BF013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57" y="2808712"/>
                <a:ext cx="385683" cy="4019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9443B-5214-EBB8-ED3B-97C0D3A8CF8A}"/>
                  </a:ext>
                </a:extLst>
              </p:cNvPr>
              <p:cNvSpPr txBox="1"/>
              <p:nvPr/>
            </p:nvSpPr>
            <p:spPr>
              <a:xfrm>
                <a:off x="2008391" y="1434668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5D9443B-5214-EBB8-ED3B-97C0D3A8C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8391" y="1434668"/>
                <a:ext cx="201016" cy="276999"/>
              </a:xfrm>
              <a:prstGeom prst="rect">
                <a:avLst/>
              </a:prstGeom>
              <a:blipFill>
                <a:blip r:embed="rId4"/>
                <a:stretch>
                  <a:fillRect l="-17647" r="-29412" b="-869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F322FB-E6C6-8012-3535-5DC3CEDF5155}"/>
                  </a:ext>
                </a:extLst>
              </p:cNvPr>
              <p:cNvSpPr txBox="1"/>
              <p:nvPr/>
            </p:nvSpPr>
            <p:spPr>
              <a:xfrm>
                <a:off x="8175725" y="5693473"/>
                <a:ext cx="71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5F322FB-E6C6-8012-3535-5DC3CEDF5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725" y="5693473"/>
                <a:ext cx="71878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9FEB19-4AAF-4DD7-665F-3B3A143B65B6}"/>
                  </a:ext>
                </a:extLst>
              </p:cNvPr>
              <p:cNvSpPr txBox="1"/>
              <p:nvPr/>
            </p:nvSpPr>
            <p:spPr>
              <a:xfrm>
                <a:off x="8175725" y="1516292"/>
                <a:ext cx="44512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59FEB19-4AAF-4DD7-665F-3B3A143B6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5725" y="1516292"/>
                <a:ext cx="445122" cy="390748"/>
              </a:xfrm>
              <a:prstGeom prst="rect">
                <a:avLst/>
              </a:prstGeom>
              <a:blipFill>
                <a:blip r:embed="rId6"/>
                <a:stretch>
                  <a:fillRect b="-312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78ED95-F3E2-5456-B598-F94FC41DACBA}"/>
                  </a:ext>
                </a:extLst>
              </p:cNvPr>
              <p:cNvSpPr txBox="1"/>
              <p:nvPr/>
            </p:nvSpPr>
            <p:spPr>
              <a:xfrm>
                <a:off x="5483400" y="4024188"/>
                <a:ext cx="6903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𝑆𝑢𝑚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878ED95-F3E2-5456-B598-F94FC41DAC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3400" y="4024188"/>
                <a:ext cx="69038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1B9E54-0160-9BB6-FF65-5F2BE63D1136}"/>
                  </a:ext>
                </a:extLst>
              </p:cNvPr>
              <p:cNvSpPr txBox="1"/>
              <p:nvPr/>
            </p:nvSpPr>
            <p:spPr>
              <a:xfrm>
                <a:off x="3904825" y="1434667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51B9E54-0160-9BB6-FF65-5F2BE63D1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4825" y="1434667"/>
                <a:ext cx="211404" cy="276999"/>
              </a:xfrm>
              <a:prstGeom prst="rect">
                <a:avLst/>
              </a:prstGeom>
              <a:blipFill>
                <a:blip r:embed="rId8"/>
                <a:stretch>
                  <a:fillRect l="-23529" r="-23529" b="-869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E172A3-F357-7446-6E90-D0395DA2F060}"/>
                  </a:ext>
                </a:extLst>
              </p:cNvPr>
              <p:cNvSpPr txBox="1"/>
              <p:nvPr/>
            </p:nvSpPr>
            <p:spPr>
              <a:xfrm>
                <a:off x="3817685" y="2808712"/>
                <a:ext cx="396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7E172A3-F357-7446-6E90-D0395DA2F0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685" y="2808712"/>
                <a:ext cx="396069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219DC3-AA8D-42E3-295F-6804A10FAEA8}"/>
                  </a:ext>
                </a:extLst>
              </p:cNvPr>
              <p:cNvSpPr txBox="1"/>
              <p:nvPr/>
            </p:nvSpPr>
            <p:spPr>
              <a:xfrm>
                <a:off x="1916056" y="4449443"/>
                <a:ext cx="385683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F219DC3-AA8D-42E3-295F-6804A10FAE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6056" y="4449443"/>
                <a:ext cx="385683" cy="40197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97E774-D93D-7C15-5903-D4DB228E84EA}"/>
                  </a:ext>
                </a:extLst>
              </p:cNvPr>
              <p:cNvSpPr txBox="1"/>
              <p:nvPr/>
            </p:nvSpPr>
            <p:spPr>
              <a:xfrm>
                <a:off x="1910862" y="5541445"/>
                <a:ext cx="396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F97E774-D93D-7C15-5903-D4DB228E84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0862" y="5541445"/>
                <a:ext cx="396069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268FF-0C31-DEEF-FE36-AEA246254355}"/>
                  </a:ext>
                </a:extLst>
              </p:cNvPr>
              <p:cNvSpPr txBox="1"/>
              <p:nvPr/>
            </p:nvSpPr>
            <p:spPr>
              <a:xfrm>
                <a:off x="3828071" y="4521579"/>
                <a:ext cx="305226" cy="28388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54268FF-0C31-DEEF-FE36-AEA246254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8071" y="4521579"/>
                <a:ext cx="305226" cy="283885"/>
              </a:xfrm>
              <a:prstGeom prst="rect">
                <a:avLst/>
              </a:prstGeom>
              <a:blipFill>
                <a:blip r:embed="rId12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A5375-37D9-2E0B-22A1-C6F8783D3CC2}"/>
                  </a:ext>
                </a:extLst>
              </p:cNvPr>
              <p:cNvSpPr txBox="1"/>
              <p:nvPr/>
            </p:nvSpPr>
            <p:spPr>
              <a:xfrm>
                <a:off x="3921893" y="5601140"/>
                <a:ext cx="2114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5AA5375-37D9-2E0B-22A1-C6F8783D3C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893" y="5601140"/>
                <a:ext cx="211404" cy="276999"/>
              </a:xfrm>
              <a:prstGeom prst="rect">
                <a:avLst/>
              </a:prstGeom>
              <a:blipFill>
                <a:blip r:embed="rId13"/>
                <a:stretch>
                  <a:fillRect l="-22222" r="-22222" b="-909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B2BEBB-A5DD-C714-7941-3F02C15194F0}"/>
                  </a:ext>
                </a:extLst>
              </p:cNvPr>
              <p:cNvSpPr txBox="1"/>
              <p:nvPr/>
            </p:nvSpPr>
            <p:spPr>
              <a:xfrm>
                <a:off x="4148474" y="6413320"/>
                <a:ext cx="71878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𝐺𝑁𝐷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AB2BEBB-A5DD-C714-7941-3F02C15194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8474" y="6413320"/>
                <a:ext cx="71878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F1926-29BC-F803-2DB5-83466955A74E}"/>
                  </a:ext>
                </a:extLst>
              </p:cNvPr>
              <p:cNvSpPr txBox="1"/>
              <p:nvPr/>
            </p:nvSpPr>
            <p:spPr>
              <a:xfrm>
                <a:off x="4077138" y="89569"/>
                <a:ext cx="445122" cy="3907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AEF1926-29BC-F803-2DB5-83466955A7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7138" y="89569"/>
                <a:ext cx="445122" cy="390748"/>
              </a:xfrm>
              <a:prstGeom prst="rect">
                <a:avLst/>
              </a:prstGeom>
              <a:blipFill>
                <a:blip r:embed="rId15"/>
                <a:stretch>
                  <a:fillRect b="-322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180904-0F8C-E307-172B-C021B10302BC}"/>
                  </a:ext>
                </a:extLst>
              </p:cNvPr>
              <p:cNvSpPr txBox="1"/>
              <p:nvPr/>
            </p:nvSpPr>
            <p:spPr>
              <a:xfrm>
                <a:off x="9697082" y="4248087"/>
                <a:ext cx="8554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𝐶𝑎𝑟𝑟𝑦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6180904-0F8C-E307-172B-C021B1030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97082" y="4248087"/>
                <a:ext cx="855491" cy="369332"/>
              </a:xfrm>
              <a:prstGeom prst="rect">
                <a:avLst/>
              </a:prstGeom>
              <a:blipFill>
                <a:blip r:embed="rId1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745021-B74E-7F8C-D6FB-80FE4ADACC91}"/>
                  </a:ext>
                </a:extLst>
              </p:cNvPr>
              <p:cNvSpPr txBox="1"/>
              <p:nvPr/>
            </p:nvSpPr>
            <p:spPr>
              <a:xfrm>
                <a:off x="6940720" y="2562276"/>
                <a:ext cx="385683" cy="40197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9745021-B74E-7F8C-D6FB-80FE4ADACC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720" y="2562276"/>
                <a:ext cx="385683" cy="40197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9754FE-53EC-7662-5A7D-F39A946CCD08}"/>
                  </a:ext>
                </a:extLst>
              </p:cNvPr>
              <p:cNvSpPr txBox="1"/>
              <p:nvPr/>
            </p:nvSpPr>
            <p:spPr>
              <a:xfrm>
                <a:off x="6934699" y="3498636"/>
                <a:ext cx="3960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ar>
                        <m:barPr>
                          <m:pos m:val="top"/>
                          <m:ctrlPr>
                            <a:rPr lang="en-BD" i="1" dirty="0" smtClean="0">
                              <a:latin typeface="Cambria Math" panose="02040503050406030204" pitchFamily="18" charset="0"/>
                            </a:rPr>
                          </m:ctrlPr>
                        </m:bar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ba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09754FE-53EC-7662-5A7D-F39A946CCD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4699" y="3498636"/>
                <a:ext cx="396069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DFCC36-9B4C-03D1-FC95-05521EFC58A7}"/>
                  </a:ext>
                </a:extLst>
              </p:cNvPr>
              <p:cNvSpPr txBox="1"/>
              <p:nvPr/>
            </p:nvSpPr>
            <p:spPr>
              <a:xfrm>
                <a:off x="6068067" y="4904200"/>
                <a:ext cx="2010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9DFCC36-9B4C-03D1-FC95-05521EFC58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8067" y="4904200"/>
                <a:ext cx="201016" cy="276999"/>
              </a:xfrm>
              <a:prstGeom prst="rect">
                <a:avLst/>
              </a:prstGeom>
              <a:blipFill>
                <a:blip r:embed="rId19"/>
                <a:stretch>
                  <a:fillRect l="-23529" r="-23529" b="-41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73F4B8-6B18-E331-DDFA-CED89D509654}"/>
                  </a:ext>
                </a:extLst>
              </p:cNvPr>
              <p:cNvSpPr txBox="1"/>
              <p:nvPr/>
            </p:nvSpPr>
            <p:spPr>
              <a:xfrm>
                <a:off x="7964501" y="4904199"/>
                <a:ext cx="2114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BD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773F4B8-6B18-E331-DDFA-CED89D5096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4501" y="4904199"/>
                <a:ext cx="211404" cy="276999"/>
              </a:xfrm>
              <a:prstGeom prst="rect">
                <a:avLst/>
              </a:prstGeom>
              <a:blipFill>
                <a:blip r:embed="rId20"/>
                <a:stretch>
                  <a:fillRect l="-23529" r="-23529" b="-4167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6942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36</Words>
  <Application>Microsoft Macintosh PowerPoint</Application>
  <PresentationFormat>Widescreen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FriendlyFoe 9908</dc:creator>
  <cp:lastModifiedBy>FriendlyFoe 9908</cp:lastModifiedBy>
  <cp:revision>4</cp:revision>
  <cp:lastPrinted>2025-10-23T09:56:43Z</cp:lastPrinted>
  <dcterms:created xsi:type="dcterms:W3CDTF">2025-10-12T15:38:53Z</dcterms:created>
  <dcterms:modified xsi:type="dcterms:W3CDTF">2025-10-23T09:56:44Z</dcterms:modified>
</cp:coreProperties>
</file>