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02"/>
  </p:normalViewPr>
  <p:slideViewPr>
    <p:cSldViewPr snapToGrid="0">
      <p:cViewPr>
        <p:scale>
          <a:sx n="124" d="100"/>
          <a:sy n="124" d="100"/>
        </p:scale>
        <p:origin x="9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77EE-BEEF-4735-27F9-DD893B49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3D3D-F5C7-968C-A0C7-44BC0719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DE7A-CFBA-958E-5460-2C5F69C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8D2E-FCD4-C6D2-F5A9-4D38B4E8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05A6-5A3B-B054-0906-1774D553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282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2FC-F327-133F-E0FD-0568152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732C-F70F-4389-3CBF-479E2E48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A20B-75AC-33F0-7A55-5CC838DC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FAEB-F401-DDB5-FD67-F87391A7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DCFF-3300-17D0-7286-57A4AD7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808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159EC-7833-7795-1DAB-E74CDF8A2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77024-4BB0-E882-A1F2-247DE5B7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1F65-0C5A-0C3C-B2BC-5EB3F37E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098B-FD12-253C-56AE-AF8B9DE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30D6-CD77-56FB-EF4A-FC0E6061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88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3348-71EE-1C6A-C94E-BADAB81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0D0D-8DB1-1C7B-7038-586C212D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80BC-D11D-3C69-E77D-6CA41744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4C72-6067-F9A9-FCCA-5BD8CCD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6818-80BC-D99D-855B-AB8D67C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29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AE79-DB09-C609-44F1-2886770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3A39-CEEB-C4F7-B816-E8F85235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1D20-F7D3-E439-F700-60B9690B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1061-971A-62E5-9C83-4C959EA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B8C1-678F-9B2F-B0F6-CFBC493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36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A74-DE73-4704-BDBE-05DCDBA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0D47-F8BB-D9EA-2B06-E4085BC1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E5A4-6381-5016-1095-0BCDF888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F3A5-754C-375B-B731-345E93B7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EC63-4EEC-5E8C-E7E6-09D6D6E5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0DB4-783A-D5EE-4C58-6422097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091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B97F-AAEF-0D10-8D95-E9CBC18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E2AF-E13C-D838-4EC3-EAD3F637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F826-6C83-C070-5774-94DA4A17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7ED42-A506-AD3F-51E5-EDFF2189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A08BA-11D7-479C-BE44-923117E3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4338-682A-CF04-5663-A1A40A91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40B23-FC1C-6A1A-8428-1B32D1A0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F58C-7EBF-E85B-D692-3E989A78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491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C90D-65E7-A22E-A337-33540CB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572-C47F-53F4-9DDA-E1AA586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8C75B-38D9-F1C7-F849-1836F6D5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3C27-FEAB-2DD4-9201-32771ED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64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72C11-16FE-247E-D64B-14BD93F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6C26-0735-5B31-C204-E22F513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3247-BF9A-2FE6-6445-4CC24B6D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EEBC-9C56-54D1-32D2-DF3D5164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61C-CB42-391B-F5F5-7E1CB826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473B-A883-418F-7904-28F631CF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50DB-EB52-7413-1663-59790114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DF759-C146-C36F-D4B8-A549A30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9D14-D930-5AD7-3A75-A64CE31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35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40F9-C2A2-343F-41D8-5D02648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F96DF-26E2-3C33-C92F-99691104B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4EC1-1118-588C-D42C-DABB9256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C337-40AD-5EC6-6943-67408A1E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1DF3-BD6B-0857-8E8E-DB1D7C8A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81A-BC3F-091A-6DA7-1F74213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5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41A8-6195-A0CC-2872-328249F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E4D5-DE80-DB75-CDA9-058F3A41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D9EB-FA51-0D92-64CB-DF9706C7E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7016-1888-C547-8CCF-6B0A88C49181}" type="datetimeFigureOut">
              <a:rPr lang="en-BD" smtClean="0"/>
              <a:t>12/10/25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6E-5670-8906-EC57-7A2F2607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5D7C-A460-5EC3-3CD3-AE536344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93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5A66F-EFDE-374E-BF62-D0673502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15" y="1240972"/>
            <a:ext cx="2857241" cy="3956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CE0-CB3D-7E74-2D07-297F9509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02" y="1065308"/>
            <a:ext cx="2857241" cy="43075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/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/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/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/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/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17647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/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blipFill>
                <a:blip r:embed="rId9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/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/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/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/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/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/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/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/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/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/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/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/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blipFill>
                <a:blip r:embed="rId19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FriendlyFoe 9908</dc:creator>
  <cp:lastModifiedBy>FriendlyFoe 9908</cp:lastModifiedBy>
  <cp:revision>3</cp:revision>
  <cp:lastPrinted>2025-10-12T16:23:32Z</cp:lastPrinted>
  <dcterms:created xsi:type="dcterms:W3CDTF">2025-10-12T15:38:53Z</dcterms:created>
  <dcterms:modified xsi:type="dcterms:W3CDTF">2025-10-12T16:52:33Z</dcterms:modified>
</cp:coreProperties>
</file>