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02"/>
  </p:normalViewPr>
  <p:slideViewPr>
    <p:cSldViewPr snapToGrid="0">
      <p:cViewPr>
        <p:scale>
          <a:sx n="124" d="100"/>
          <a:sy n="124" d="100"/>
        </p:scale>
        <p:origin x="9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77EE-BEEF-4735-27F9-DD893B49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3D3D-F5C7-968C-A0C7-44BC0719D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DE7A-CFBA-958E-5460-2C5F69C0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8D2E-FCD4-C6D2-F5A9-4D38B4E8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05A6-5A3B-B054-0906-1774D553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282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2FC-F327-133F-E0FD-05681523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7732C-F70F-4389-3CBF-479E2E48A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A20B-75AC-33F0-7A55-5CC838DC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FAEB-F401-DDB5-FD67-F87391A7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DCFF-3300-17D0-7286-57A4AD74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0808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159EC-7833-7795-1DAB-E74CDF8A2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77024-4BB0-E882-A1F2-247DE5B7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1F65-0C5A-0C3C-B2BC-5EB3F37E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098B-FD12-253C-56AE-AF8B9DE2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30D6-CD77-56FB-EF4A-FC0E6061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9883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3348-71EE-1C6A-C94E-BADAB81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0D0D-8DB1-1C7B-7038-586C212D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80BC-D11D-3C69-E77D-6CA41744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4C72-6067-F9A9-FCCA-5BD8CCD3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6818-80BC-D99D-855B-AB8D67CA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29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AE79-DB09-C609-44F1-28867706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3A39-CEEB-C4F7-B816-E8F85235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1D20-F7D3-E439-F700-60B9690B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1061-971A-62E5-9C83-4C959EA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B8C1-678F-9B2F-B0F6-CFBC4936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1369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5A74-DE73-4704-BDBE-05DCDBAA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0D47-F8BB-D9EA-2B06-E4085BC16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E5A4-6381-5016-1095-0BCDF888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8F3A5-754C-375B-B731-345E93B7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5EC63-4EEC-5E8C-E7E6-09D6D6E5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0DB4-783A-D5EE-4C58-6422097F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0918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B97F-AAEF-0D10-8D95-E9CBC18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BE2AF-E13C-D838-4EC3-EAD3F637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5F826-6C83-C070-5774-94DA4A17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7ED42-A506-AD3F-51E5-EDFF2189F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A08BA-11D7-479C-BE44-923117E3A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24338-682A-CF04-5663-A1A40A91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40B23-FC1C-6A1A-8428-1B32D1A0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9F58C-7EBF-E85B-D692-3E989A78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4917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C90D-65E7-A22E-A337-33540CB3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B572-C47F-53F4-9DDA-E1AA5867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8C75B-38D9-F1C7-F849-1836F6D5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73C27-FEAB-2DD4-9201-32771ED7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3649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72C11-16FE-247E-D64B-14BD93FD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96C26-0735-5B31-C204-E22F5138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3247-BF9A-2FE6-6445-4CC24B6D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62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EEBC-9C56-54D1-32D2-DF3D5164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A61C-CB42-391B-F5F5-7E1CB826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3473B-A883-418F-7904-28F631CFF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50DB-EB52-7413-1663-59790114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DF759-C146-C36F-D4B8-A549A30C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59D14-D930-5AD7-3A75-A64CE31B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358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40F9-C2A2-343F-41D8-5D02648F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F96DF-26E2-3C33-C92F-99691104B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F4EC1-1118-588C-D42C-DABB9256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AC337-40AD-5EC6-6943-67408A1E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41DF3-BD6B-0857-8E8E-DB1D7C8A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681A-BC3F-091A-6DA7-1F74213D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057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C41A8-6195-A0CC-2872-328249FD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E4D5-DE80-DB75-CDA9-058F3A41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D9EB-FA51-0D92-64CB-DF9706C7E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6E-5670-8906-EC57-7A2F26072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5D7C-A460-5EC3-3CD3-AE536344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593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5A66F-EFDE-374E-BF62-D0673502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15" y="1240972"/>
            <a:ext cx="2857241" cy="3956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69CE0-CB3D-7E74-2D07-297F9509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02" y="1065308"/>
            <a:ext cx="2857241" cy="43075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164C0A-345E-58A5-63BB-6D1041B87473}"/>
                  </a:ext>
                </a:extLst>
              </p:cNvPr>
              <p:cNvSpPr txBox="1"/>
              <p:nvPr/>
            </p:nvSpPr>
            <p:spPr>
              <a:xfrm>
                <a:off x="8181474" y="1660848"/>
                <a:ext cx="385683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164C0A-345E-58A5-63BB-6D1041B8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74" y="1660848"/>
                <a:ext cx="385683" cy="401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D20C89-B5EC-4ADC-976D-BBF431BF5A9D}"/>
                  </a:ext>
                </a:extLst>
              </p:cNvPr>
              <p:cNvSpPr txBox="1"/>
              <p:nvPr/>
            </p:nvSpPr>
            <p:spPr>
              <a:xfrm>
                <a:off x="2133207" y="1882140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D20C89-B5EC-4ADC-976D-BBF431BF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07" y="1882140"/>
                <a:ext cx="201016" cy="276999"/>
              </a:xfrm>
              <a:prstGeom prst="rect">
                <a:avLst/>
              </a:prstGeom>
              <a:blipFill>
                <a:blip r:embed="rId5"/>
                <a:stretch>
                  <a:fillRect l="-31250" r="-25000" b="-909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E41E2-3386-5A37-AF0E-55BC3536FFC2}"/>
                  </a:ext>
                </a:extLst>
              </p:cNvPr>
              <p:cNvSpPr txBox="1"/>
              <p:nvPr/>
            </p:nvSpPr>
            <p:spPr>
              <a:xfrm>
                <a:off x="8994833" y="2421426"/>
                <a:ext cx="38555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E41E2-3386-5A37-AF0E-55BC3536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833" y="2421426"/>
                <a:ext cx="385554" cy="401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E3D4B-2D10-4CFC-B4FF-7A08D50175AF}"/>
                  </a:ext>
                </a:extLst>
              </p:cNvPr>
              <p:cNvSpPr txBox="1"/>
              <p:nvPr/>
            </p:nvSpPr>
            <p:spPr>
              <a:xfrm>
                <a:off x="7588211" y="2506771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E3D4B-2D10-4CFC-B4FF-7A08D501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11" y="2506771"/>
                <a:ext cx="211404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6D2BF-7B2A-5C69-5A2E-9E390DC98DC2}"/>
                  </a:ext>
                </a:extLst>
              </p:cNvPr>
              <p:cNvSpPr txBox="1"/>
              <p:nvPr/>
            </p:nvSpPr>
            <p:spPr>
              <a:xfrm>
                <a:off x="3556718" y="226427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6D2BF-7B2A-5C69-5A2E-9E390DC98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18" y="2264271"/>
                <a:ext cx="200889" cy="276999"/>
              </a:xfrm>
              <a:prstGeom prst="rect">
                <a:avLst/>
              </a:prstGeom>
              <a:blipFill>
                <a:blip r:embed="rId8"/>
                <a:stretch>
                  <a:fillRect l="-17647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4B7AE-2963-0D7F-5E4B-D64A91CF19A0}"/>
                  </a:ext>
                </a:extLst>
              </p:cNvPr>
              <p:cNvSpPr txBox="1"/>
              <p:nvPr/>
            </p:nvSpPr>
            <p:spPr>
              <a:xfrm>
                <a:off x="2119753" y="3818542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4B7AE-2963-0D7F-5E4B-D64A91CF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753" y="3818542"/>
                <a:ext cx="201016" cy="276999"/>
              </a:xfrm>
              <a:prstGeom prst="rect">
                <a:avLst/>
              </a:prstGeom>
              <a:blipFill>
                <a:blip r:embed="rId9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B3163-5D0C-5B78-CA41-03D897E63B6F}"/>
                  </a:ext>
                </a:extLst>
              </p:cNvPr>
              <p:cNvSpPr txBox="1"/>
              <p:nvPr/>
            </p:nvSpPr>
            <p:spPr>
              <a:xfrm>
                <a:off x="3546203" y="3818543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B3163-5D0C-5B78-CA41-03D897E63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03" y="3818543"/>
                <a:ext cx="211404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7F329-1A39-A402-E4AA-BEB937931E4C}"/>
                  </a:ext>
                </a:extLst>
              </p:cNvPr>
              <p:cNvSpPr txBox="1"/>
              <p:nvPr/>
            </p:nvSpPr>
            <p:spPr>
              <a:xfrm>
                <a:off x="2848058" y="461315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7F329-1A39-A402-E4AA-BEB93793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58" y="4613151"/>
                <a:ext cx="200889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C39274-8961-2D02-D7F7-6AC0ED169300}"/>
                  </a:ext>
                </a:extLst>
              </p:cNvPr>
              <p:cNvSpPr txBox="1"/>
              <p:nvPr/>
            </p:nvSpPr>
            <p:spPr>
              <a:xfrm>
                <a:off x="3768122" y="5197152"/>
                <a:ext cx="71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C39274-8961-2D02-D7F7-6AC0ED16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22" y="5197152"/>
                <a:ext cx="7187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A0BC0-1346-F1A3-D78C-DA692D70326D}"/>
                  </a:ext>
                </a:extLst>
              </p:cNvPr>
              <p:cNvSpPr txBox="1"/>
              <p:nvPr/>
            </p:nvSpPr>
            <p:spPr>
              <a:xfrm>
                <a:off x="3727735" y="819340"/>
                <a:ext cx="44512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A0BC0-1346-F1A3-D78C-DA692D70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35" y="819340"/>
                <a:ext cx="445122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8AB76A-7298-A223-1701-6D0112FA6DB0}"/>
                  </a:ext>
                </a:extLst>
              </p:cNvPr>
              <p:cNvSpPr txBox="1"/>
              <p:nvPr/>
            </p:nvSpPr>
            <p:spPr>
              <a:xfrm>
                <a:off x="9239282" y="5105712"/>
                <a:ext cx="71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8AB76A-7298-A223-1701-6D0112FA6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82" y="5105712"/>
                <a:ext cx="7187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99928-A5D0-C458-4BCA-EADD4D67D546}"/>
                  </a:ext>
                </a:extLst>
              </p:cNvPr>
              <p:cNvSpPr txBox="1"/>
              <p:nvPr/>
            </p:nvSpPr>
            <p:spPr>
              <a:xfrm>
                <a:off x="9187610" y="949094"/>
                <a:ext cx="44512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99928-A5D0-C458-4BCA-EADD4D67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610" y="949094"/>
                <a:ext cx="445122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E7BDA6-6264-A64A-DE29-40695E370742}"/>
                  </a:ext>
                </a:extLst>
              </p:cNvPr>
              <p:cNvSpPr txBox="1"/>
              <p:nvPr/>
            </p:nvSpPr>
            <p:spPr>
              <a:xfrm>
                <a:off x="7450076" y="3994561"/>
                <a:ext cx="385683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E7BDA6-6264-A64A-DE29-40695E37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76" y="3994561"/>
                <a:ext cx="385683" cy="4019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97A1F4-28AD-BB4A-8CC4-7E4299E4B9A4}"/>
                  </a:ext>
                </a:extLst>
              </p:cNvPr>
              <p:cNvSpPr txBox="1"/>
              <p:nvPr/>
            </p:nvSpPr>
            <p:spPr>
              <a:xfrm>
                <a:off x="8896808" y="4337491"/>
                <a:ext cx="38555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97A1F4-28AD-BB4A-8CC4-7E4299E4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808" y="4337491"/>
                <a:ext cx="385554" cy="4019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4DA3C-BA0A-ED13-885E-9A026E4E4D41}"/>
                  </a:ext>
                </a:extLst>
              </p:cNvPr>
              <p:cNvSpPr txBox="1"/>
              <p:nvPr/>
            </p:nvSpPr>
            <p:spPr>
              <a:xfrm>
                <a:off x="8983883" y="3749749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4DA3C-BA0A-ED13-885E-9A026E4E4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883" y="3749749"/>
                <a:ext cx="211404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306B4E-2771-AA8F-AEA0-184BB2C35474}"/>
                  </a:ext>
                </a:extLst>
              </p:cNvPr>
              <p:cNvSpPr txBox="1"/>
              <p:nvPr/>
            </p:nvSpPr>
            <p:spPr>
              <a:xfrm>
                <a:off x="5196743" y="3219062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306B4E-2771-AA8F-AEA0-184BB2C3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43" y="3219062"/>
                <a:ext cx="64735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4CF0E-DCD8-DE5B-1E5C-8BBD601BEACC}"/>
                  </a:ext>
                </a:extLst>
              </p:cNvPr>
              <p:cNvSpPr txBox="1"/>
              <p:nvPr/>
            </p:nvSpPr>
            <p:spPr>
              <a:xfrm>
                <a:off x="10637423" y="3074282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4CF0E-DCD8-DE5B-1E5C-8BBD601B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423" y="3074282"/>
                <a:ext cx="64735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2A9A83-2AB2-066A-ABA5-A6D306372830}"/>
                  </a:ext>
                </a:extLst>
              </p:cNvPr>
              <p:cNvSpPr txBox="1"/>
              <p:nvPr/>
            </p:nvSpPr>
            <p:spPr>
              <a:xfrm>
                <a:off x="2133207" y="2622411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2A9A83-2AB2-066A-ABA5-A6D30637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07" y="2622411"/>
                <a:ext cx="211404" cy="276999"/>
              </a:xfrm>
              <a:prstGeom prst="rect">
                <a:avLst/>
              </a:prstGeom>
              <a:blipFill>
                <a:blip r:embed="rId19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FriendlyFoe 9908</dc:creator>
  <cp:lastModifiedBy>FriendlyFoe 9908</cp:lastModifiedBy>
  <cp:revision>3</cp:revision>
  <dcterms:created xsi:type="dcterms:W3CDTF">2025-10-12T15:38:53Z</dcterms:created>
  <dcterms:modified xsi:type="dcterms:W3CDTF">2025-10-12T16:23:22Z</dcterms:modified>
</cp:coreProperties>
</file>