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E63-A3C4-499A-AE1E-1A71596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7B85A-4B64-4681-AFE3-66EF9471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EFFF-0B58-452F-9757-BD64993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FFE-5095-4581-8DCA-3C088CFA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4C12-8678-4498-9FE3-BDD70743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FA2-BD79-433C-B02D-E388937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67083-1B98-4597-9204-86AA3FBF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71D0-7FFA-4C55-84E2-CF66187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30A7-19BE-4627-9688-55B6420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807-D45E-405C-8160-E36A483B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7A744-62F3-4B63-8A1E-EDA104DE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3A34-FD8B-4FDC-8102-3A58AA40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971-6DE2-4D37-91D3-83BC871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C674-DC37-4ECD-BC9D-0FE9092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8732-6F27-4430-A210-CA6F3C6A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C45B-D342-4270-8683-523D9327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1FF3-9E0F-4802-A778-0DD8B430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91A1-38A2-423B-9BA1-75669A5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9C6C-9770-40AD-A90D-9B620AC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7D25-6AD9-4E6A-A158-07B568F8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F819-F691-4A6A-AA14-18CC2FC6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44C4-4C8F-4D99-A490-1C712DF3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A6B0-6239-4943-A6BB-3D64CCAE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967-8234-45C8-AAF8-1C4D79B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2D6D-377D-4492-BBD5-00F22D1F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B969-5761-4337-BE49-50D3E85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ABD2-C1AF-4698-9A54-DD450767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5783-1831-456D-907F-1FA62775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A999-AA59-4537-966B-EB6620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9A88-BF83-405C-8257-1CAC7D7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D4C6-8F0C-4FFA-B924-BDDC35A5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D4B-708A-48CE-9FD4-1CD47677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A80E-AD0A-46A7-9B66-05705A6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B2C5-D718-410F-8305-3AAF5438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D438-5574-4B71-8F3F-0E687831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E926-56FE-4C37-A8FF-28FDA876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7E50C-C875-4282-BCE1-0052280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117CD-827F-45AE-BE60-3524FFD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FDB96-465F-4764-9E95-2C4F4B17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FE0F-D404-4F88-B900-1B319F3A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65EBC-D735-4635-9363-112CC46F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34DB-7CEC-4076-99AA-02615B74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2E6D-57FF-4D6E-9A7A-C7350947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E8BD5-EF14-4ACC-BA8F-8F82791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45E0-E269-4AA4-8B46-4DF8195E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00E6-F842-4911-BAC8-C20103A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AE1E-351C-468E-99FD-A01EE7D9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62F1-D99B-4B11-B2DC-36C3937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D34C7-57CF-4CAE-8A10-9651EB65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583E-7C58-411C-BDC9-C539087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6C92-2732-4C47-8DD5-D932DA1C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6EE-AA3B-47F2-AE3C-331E0EF4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F180-7589-4845-87D5-918AB120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AA74-A09B-4242-887B-387C852D4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4A3F2-054B-4869-9791-41DC1985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486E-E360-4D8B-A09E-95774C0F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7F9F-456E-4B5F-A941-BEB135FB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2CE6-11F0-4861-8035-E219562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33842-C62F-4B15-B64A-01A3BEA2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647A-F5A1-4153-A02D-1C5BF713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B455-04C7-4B2C-A43D-8F5A0700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ACA-C599-4246-B447-6B7FEF61DF8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5027-8F09-45E9-962A-D4519E07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A92F-DDE0-45F6-AAAE-39A521B0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A7C2-CCE2-4BE7-BA11-3A41185E1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8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>
                <a:latin typeface="Bahnschrift SemiBold" panose="020B0502040204020203" pitchFamily="34" charset="0"/>
              </a:rPr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6211-8CF4-43E8-A46B-A745DDB91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Airlines</a:t>
            </a:r>
            <a:endParaRPr lang="en-US" sz="2400" dirty="0"/>
          </a:p>
          <a:p>
            <a:pPr algn="l"/>
            <a:r>
              <a:rPr lang="en-US" dirty="0"/>
              <a:t>          </a:t>
            </a:r>
            <a:endParaRPr lang="en-US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I designed project on Airlines.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It is all about airlines reservation.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Where user can easily search flites for booking.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In this project I used </a:t>
            </a:r>
            <a:r>
              <a:rPr lang="en-US" sz="2600" dirty="0" err="1"/>
              <a:t>figma</a:t>
            </a:r>
            <a:r>
              <a:rPr lang="en-US" sz="2600" dirty="0"/>
              <a:t> design tool for UI/UX and technologies like HTML , CSS , </a:t>
            </a:r>
            <a:r>
              <a:rPr lang="en-US" sz="2600" dirty="0" err="1"/>
              <a:t>Javascript</a:t>
            </a:r>
            <a:r>
              <a:rPr lang="en-US" sz="2600" dirty="0"/>
              <a:t> , jQuery and Bootstrap.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There are four pages in this project , Home page , Aircraft page , Safety page and Contact page.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Home page contains information about airlines and ticket booking form.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Aircraft page contains which type of aircraft we have and more information about aircraft.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Safety page contains information about airlines safety and which type of safety we provide.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Contact page contains inquiry form and contact information such as contact number , address , email address , social media accounts.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Wingdings</vt:lpstr>
      <vt:lpstr>Office Theme</vt:lpstr>
      <vt:lpstr>Module 2 Project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Personal Information</dc:title>
  <dc:creator>utsav</dc:creator>
  <cp:lastModifiedBy>utsav jadav</cp:lastModifiedBy>
  <cp:revision>4</cp:revision>
  <dcterms:created xsi:type="dcterms:W3CDTF">2024-05-30T07:04:19Z</dcterms:created>
  <dcterms:modified xsi:type="dcterms:W3CDTF">2024-07-01T08:08:59Z</dcterms:modified>
</cp:coreProperties>
</file>