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63" r:id="rId3"/>
    <p:sldId id="258" r:id="rId4"/>
    <p:sldId id="259" r:id="rId5"/>
    <p:sldId id="276" r:id="rId6"/>
    <p:sldId id="279" r:id="rId7"/>
    <p:sldId id="265" r:id="rId8"/>
    <p:sldId id="267" r:id="rId9"/>
    <p:sldId id="268" r:id="rId10"/>
    <p:sldId id="270" r:id="rId11"/>
    <p:sldId id="271" r:id="rId12"/>
    <p:sldId id="281" r:id="rId13"/>
    <p:sldId id="27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A6A3-560E-4392-A4C1-0D9B769A7D57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872A-6DBE-4AD9-8333-6C5FD391B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872A-6DBE-4AD9-8333-6C5FD391B5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872A-6DBE-4AD9-8333-6C5FD391B5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cs typeface="+mn-cs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cs typeface="+mn-cs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8BEEBE23-CEE0-4FC3-BD1D-B4DA15A0531D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99607EA2-8D63-4F03-8FEA-E2939E2C8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57200"/>
            <a:ext cx="8001000" cy="166093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NOUSE  TECHNOLOGY: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2771" y="2364818"/>
            <a:ext cx="6036657" cy="388358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untitl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Setup for stereotracking: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2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575675" cy="121602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By using stereotracking, </a:t>
            </a:r>
            <a:b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Multiple User work at a time</a:t>
            </a:r>
            <a:endParaRPr lang="en-US" sz="3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434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0"/>
            <a:ext cx="449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Demo of this technology: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63000" cy="838201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953000"/>
          </a:xfrm>
        </p:spPr>
        <p:txBody>
          <a:bodyPr/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Users who have difficulty using a standard mouse could manipulate an on-screen cursor by moving their head.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Vidieo-coding,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video-conferencing,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content-based image retrieval and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security industry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Navigation in Windows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NousePaint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Aim-n-shoot BubbleFrenzy game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NousePong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0200"/>
            <a:ext cx="10058399" cy="3121025"/>
          </a:xfrm>
        </p:spPr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Examining the quality of stereo calibration.  The </a:t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7030A0"/>
                </a:solidFill>
              </a:rPr>
              <a:t>features to be tracked must lie on the epipolar lines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INTRODUCTION: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57200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"Nouse," short for "nose as mouse," is the brainchild of Dmitry Gorodnichy, research officer at the National Research Council's Institute for Information Technology.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It uses movements of the tip of the user's nose to direct the cursor, which is normally controlled by a conventional mouse</a:t>
            </a: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This technology will enable computer users to use their eyes and nose</a:t>
            </a:r>
          </a:p>
          <a:p>
            <a:endParaRPr lang="en-US" sz="2400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Technology Specifications: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248"/>
            <a:ext cx="80772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NOUSE SOFTWARE VERSION 2.11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SYSTEM REQUIREMENT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Pentium IV2 GHZ or 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Microsoft windows 2000,xp or vista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GB of RAM or 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Install USB web Camera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1219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HOW CAN WE USE THIS TECHNOLOGY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??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1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04800"/>
            <a:ext cx="8575675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Desired feature properties</a:t>
            </a:r>
            <a:r>
              <a:rPr lang="en-US" sz="3200" b="1" dirty="0" smtClean="0">
                <a:solidFill>
                  <a:srgbClr val="7030A0"/>
                </a:solidFill>
              </a:rPr>
              <a:t>: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609600" y="1981200"/>
            <a:ext cx="7010400" cy="41910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Convex-shape features: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Convex-shape features are those points on the surface of the object which are seen by the camera as the points of same curvature during the motion of the object.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Nose feature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</a:t>
            </a:r>
            <a:r>
              <a:rPr lang="en-US" sz="2400" b="1" dirty="0" smtClean="0"/>
              <a:t>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Nose feature is defined as the point on the nose surface that is the closest to the camera.</a:t>
            </a:r>
          </a:p>
          <a:p>
            <a:pPr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Nouse technology:</a:t>
            </a:r>
            <a:endParaRPr lang="en-US" sz="3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consists three stages: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Initialization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2) Tracking and</a:t>
            </a: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3)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Mouse and joystick modes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29527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371600"/>
            <a:ext cx="3048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371600"/>
            <a:ext cx="32004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962400"/>
            <a:ext cx="297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1800" y="3962400"/>
            <a:ext cx="297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3962400"/>
            <a:ext cx="3276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09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Robustness test: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575675" cy="1216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Nouse perceptual vision systems:</a:t>
            </a:r>
            <a:endParaRPr lang="en-US" sz="36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791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75675" cy="121602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Detection of eye Blink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" y="1828800"/>
            <a:ext cx="430764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2209800"/>
            <a:ext cx="4038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Vision-based perceptual user interface at work: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laptop with a webcam mounted on its top allows a user to use Nouse and Doubleblink to select hands-free a ‘Yes’ button in a pop-up ‘Continue? 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 Yes l No l Cancel k window.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401</TotalTime>
  <Words>308</Words>
  <Application>Microsoft Office PowerPoint</Application>
  <PresentationFormat>On-screen Show (4:3)</PresentationFormat>
  <Paragraphs>54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 NOUSE  TECHNOLOGY:</vt:lpstr>
      <vt:lpstr>INTRODUCTION:</vt:lpstr>
      <vt:lpstr>Technology Specifications:</vt:lpstr>
      <vt:lpstr>HOW CAN WE USE THIS TECHNOLOGY??</vt:lpstr>
      <vt:lpstr>Desired feature properties:</vt:lpstr>
      <vt:lpstr>The Nouse technology:</vt:lpstr>
      <vt:lpstr>Slide 7</vt:lpstr>
      <vt:lpstr>Nouse perceptual vision systems:</vt:lpstr>
      <vt:lpstr>Detection of eye Blink</vt:lpstr>
      <vt:lpstr>Setup for stereotracking:</vt:lpstr>
      <vt:lpstr>By using stereotracking,  Multiple User work at a time</vt:lpstr>
      <vt:lpstr>Demo of this technology:</vt:lpstr>
      <vt:lpstr>Application:</vt:lpstr>
      <vt:lpstr>Examining the quality of stereo calibration.  The  features to be tracked must lie on the epipolar lines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NOUSE  TECHNOLOGY</dc:title>
  <dc:creator>admin</dc:creator>
  <cp:lastModifiedBy>admin</cp:lastModifiedBy>
  <cp:revision>40</cp:revision>
  <dcterms:created xsi:type="dcterms:W3CDTF">2012-03-28T07:25:43Z</dcterms:created>
  <dcterms:modified xsi:type="dcterms:W3CDTF">2012-04-12T09:30:47Z</dcterms:modified>
</cp:coreProperties>
</file>