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1"/>
  </p:notesMasterIdLst>
  <p:sldIdLst>
    <p:sldId id="256" r:id="rId2"/>
    <p:sldId id="282" r:id="rId3"/>
    <p:sldId id="258" r:id="rId4"/>
    <p:sldId id="259" r:id="rId5"/>
    <p:sldId id="276" r:id="rId6"/>
    <p:sldId id="291" r:id="rId7"/>
    <p:sldId id="279" r:id="rId8"/>
    <p:sldId id="267" r:id="rId9"/>
    <p:sldId id="268" r:id="rId10"/>
    <p:sldId id="270" r:id="rId11"/>
    <p:sldId id="292" r:id="rId12"/>
    <p:sldId id="271" r:id="rId13"/>
    <p:sldId id="286" r:id="rId14"/>
    <p:sldId id="273" r:id="rId15"/>
    <p:sldId id="284" r:id="rId16"/>
    <p:sldId id="283" r:id="rId17"/>
    <p:sldId id="288" r:id="rId18"/>
    <p:sldId id="287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6A6A3-560E-4392-A4C1-0D9B769A7D57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872A-6DBE-4AD9-8333-6C5FD391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07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872A-6DBE-4AD9-8333-6C5FD391B5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872A-6DBE-4AD9-8333-6C5FD391B5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cs typeface="+mn-cs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cs typeface="+mn-cs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57200"/>
            <a:ext cx="8001000" cy="166093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NOUSE  TECHNOLOGY: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2771" y="2364818"/>
            <a:ext cx="6036657" cy="3883582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untitl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216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Setup for stereotracking: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812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3400"/>
            <a:ext cx="8575675" cy="1828799"/>
          </a:xfrm>
        </p:spPr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Examining the quality of stereo calibration.</a:t>
            </a:r>
            <a:b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features to be tracked must lie on the epipolar lines.</a:t>
            </a:r>
            <a:endParaRPr lang="en-US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575675" cy="121602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By using stereotracking, </a:t>
            </a:r>
            <a:b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Multiple User work at a time</a:t>
            </a:r>
            <a:endParaRPr lang="en-US" sz="32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434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048000"/>
            <a:ext cx="449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5400" cy="1216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Demo of this technology: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763000" cy="838201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Application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953000"/>
          </a:xfrm>
        </p:spPr>
        <p:txBody>
          <a:bodyPr/>
          <a:lstStyle/>
          <a:p>
            <a:pPr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Navigation in Windows,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NousePaint,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Aim-n-shoot BubbleFrenzy game,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NousePong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Advantages: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133600"/>
            <a:ext cx="8001000" cy="3886200"/>
          </a:xfrm>
        </p:spPr>
        <p:txBody>
          <a:bodyPr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This technology is very useful for handicap people who are disable to use computer</a:t>
            </a:r>
          </a:p>
          <a:p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Security purpose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575675" cy="1295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Conclusion:</a:t>
            </a:r>
            <a:endParaRPr lang="en-US" sz="36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905000"/>
            <a:ext cx="8001000" cy="495300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Because of the low prices and the ease of installation, USB cameras have become very popular nowadays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We show that a human face possesses a very unique feature—the nose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Combined with other perceptual mechanisms, such as blink detection, our face-tracking technology allows one to build complete intelligent hands-free alternatives, or extensions, to conventional tangible input devises such mouse or joystick.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6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 Any Question???</a:t>
            </a:r>
            <a:endParaRPr lang="en-US" sz="6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7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524000"/>
            <a:ext cx="8001000" cy="4495800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Presented by: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     Patel Janki(D11CE01)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indent="0" algn="ctr">
              <a:buNone/>
            </a:pP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  Thank  you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4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INTRODUCTION: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57200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"Nouse," short for "nose as mouse," is the brainchild of Dmitry Gorodnichy, research officer at the National Research Council's Institute for Information Technology.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It uses movements of the tip of the user's nose to direct the cursor, which is normally controlled by a conventional mouse</a:t>
            </a:r>
          </a:p>
          <a:p>
            <a:pPr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This technology will enable computer users to use their eyes and nose</a:t>
            </a:r>
          </a:p>
          <a:p>
            <a:endParaRPr lang="en-US" sz="2400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Technology Specifications: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248"/>
            <a:ext cx="80772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NOUSE SOFTWARE VERSION 2.11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SYSTEM REQUIREMENT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Pentium IV2 GHZ or 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Microsoft windows 2000,xp or vista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 GB of RAM or 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Install USB web Camera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1219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HOW CAN WE USE THIS TECHNOLOGY</a:t>
            </a: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??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52601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Desired feature properties</a:t>
            </a:r>
            <a:r>
              <a:rPr lang="en-US" sz="3200" b="1" dirty="0" smtClean="0">
                <a:solidFill>
                  <a:srgbClr val="7030A0"/>
                </a:solidFill>
              </a:rPr>
              <a:t>: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609600" y="2209800"/>
            <a:ext cx="7010400" cy="39624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Convex-shape features: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Convex-shape features are those points on the surface of the object which are seen by the camera as the points of same curvature during the motion of the object.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Nose feature</a:t>
            </a:r>
            <a:r>
              <a:rPr lang="en-US" sz="2400" b="1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</a:t>
            </a:r>
            <a:r>
              <a:rPr lang="en-US" sz="2400" b="1" dirty="0" smtClean="0"/>
              <a:t>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Nose feature is defined as the point on the nose surface that is the closest to the camera.</a:t>
            </a:r>
          </a:p>
          <a:p>
            <a:pPr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22098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"/>
            <a:ext cx="2057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04800"/>
            <a:ext cx="2133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304800"/>
            <a:ext cx="2057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2971800"/>
            <a:ext cx="2057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2971800"/>
            <a:ext cx="2057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092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1"/>
            <a:ext cx="8575675" cy="762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Nouse technology:</a:t>
            </a:r>
            <a:endParaRPr lang="en-US" sz="36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consists three stages: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Initialization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2) Tracking and</a:t>
            </a:r>
            <a:r>
              <a:rPr lang="en-US" sz="2800" b="1" dirty="0" smtClean="0"/>
              <a:t> </a:t>
            </a:r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3)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Mouse and joystick modes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575675" cy="1216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Nouse perceptual vision systems: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5791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75675" cy="121602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Detection of eye Blink: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" y="1828800"/>
            <a:ext cx="430764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0" y="2209800"/>
            <a:ext cx="40386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Vision-based perceptual user interface at work: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laptop with a webcam mounted on its top allows a user to use Nouse and Doubleblink to select hands-free a ‘Yes’ button in a pop-up ‘Continue? 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k Yes l No l Cancel k window.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557</TotalTime>
  <Words>381</Words>
  <Application>Microsoft Office PowerPoint</Application>
  <PresentationFormat>On-screen Show (4:3)</PresentationFormat>
  <Paragraphs>63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 NOUSE  TECHNOLOGY:</vt:lpstr>
      <vt:lpstr>INTRODUCTION:</vt:lpstr>
      <vt:lpstr>Technology Specifications:</vt:lpstr>
      <vt:lpstr>HOW CAN WE USE THIS TECHNOLOGY??</vt:lpstr>
      <vt:lpstr>Desired feature properties:</vt:lpstr>
      <vt:lpstr>Slide 6</vt:lpstr>
      <vt:lpstr>The Nouse technology:</vt:lpstr>
      <vt:lpstr>Nouse perceptual vision systems:</vt:lpstr>
      <vt:lpstr>Detection of eye Blink:</vt:lpstr>
      <vt:lpstr>Setup for stereotracking:</vt:lpstr>
      <vt:lpstr>Examining the quality of stereo calibration. The features to be tracked must lie on the epipolar lines.</vt:lpstr>
      <vt:lpstr>By using stereotracking,  Multiple User work at a time</vt:lpstr>
      <vt:lpstr>Demo of this technology:</vt:lpstr>
      <vt:lpstr>Application:</vt:lpstr>
      <vt:lpstr>Advantages:</vt:lpstr>
      <vt:lpstr>Conclusion: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NOUSE  TECHNOLOGY</dc:title>
  <dc:creator>admin</dc:creator>
  <cp:lastModifiedBy>admin</cp:lastModifiedBy>
  <cp:revision>65</cp:revision>
  <dcterms:created xsi:type="dcterms:W3CDTF">2012-03-28T07:25:43Z</dcterms:created>
  <dcterms:modified xsi:type="dcterms:W3CDTF">2012-04-12T13:12:52Z</dcterms:modified>
</cp:coreProperties>
</file>