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78" r:id="rId3"/>
    <p:sldId id="284" r:id="rId4"/>
    <p:sldId id="283" r:id="rId5"/>
    <p:sldId id="282" r:id="rId6"/>
    <p:sldId id="281" r:id="rId7"/>
    <p:sldId id="280" r:id="rId8"/>
    <p:sldId id="279" r:id="rId9"/>
    <p:sldId id="285" r:id="rId10"/>
    <p:sldId id="286" r:id="rId11"/>
    <p:sldId id="287" r:id="rId12"/>
    <p:sldId id="288" r:id="rId13"/>
    <p:sldId id="294" r:id="rId14"/>
    <p:sldId id="27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7" r:id="rId33"/>
    <p:sldId id="275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EEFBC-933D-4E54-84B4-18A95B4428BB}" type="datetimeFigureOut">
              <a:rPr lang="en-IN" smtClean="0"/>
              <a:pPr/>
              <a:t>27-03-2014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8C9C4-1565-4A06-9473-6BF28DF587A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05BD01D-FEB3-4B27-9692-52F58C5D1219}" type="datetimeFigureOut">
              <a:rPr lang="en-US" smtClean="0"/>
              <a:pPr/>
              <a:t>3/27/2014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39030A-8625-4B57-A3EE-3B19D31F831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 dirty="0" smtClean="0">
                <a:solidFill>
                  <a:srgbClr val="AA54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E-Conference Manager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i="1" u="sng" dirty="0" smtClean="0"/>
              <a:t>Internal Guide</a:t>
            </a:r>
            <a:r>
              <a:rPr lang="en-US" sz="2400" b="1" i="1" dirty="0" smtClean="0"/>
              <a:t>:-</a:t>
            </a:r>
            <a:endParaRPr lang="en-US" sz="3600" b="1" i="1" dirty="0" smtClean="0"/>
          </a:p>
          <a:p>
            <a:pPr>
              <a:buNone/>
            </a:pPr>
            <a:r>
              <a:rPr lang="en-US" sz="2400" dirty="0" smtClean="0"/>
              <a:t> Mr. Ravi Patel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i="1" u="sng" dirty="0" smtClean="0"/>
              <a:t>External Guide</a:t>
            </a:r>
            <a:r>
              <a:rPr lang="en-US" sz="2400" b="1" i="1" dirty="0" smtClean="0"/>
              <a:t>:-</a:t>
            </a:r>
            <a:r>
              <a:rPr lang="en-US" sz="3600" i="1" dirty="0" smtClean="0"/>
              <a:t>			  </a:t>
            </a:r>
            <a:r>
              <a:rPr lang="en-US" sz="3600" i="1" u="sng" dirty="0" smtClean="0"/>
              <a:t> </a:t>
            </a:r>
          </a:p>
          <a:p>
            <a:pPr>
              <a:buNone/>
            </a:pPr>
            <a:r>
              <a:rPr lang="en-US" sz="2400" i="1" dirty="0" smtClean="0"/>
              <a:t> Mr. </a:t>
            </a:r>
            <a:r>
              <a:rPr lang="en-US" sz="2400" i="1" dirty="0" err="1" smtClean="0"/>
              <a:t>Umang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Salot</a:t>
            </a:r>
            <a:r>
              <a:rPr lang="en-US" sz="2400" i="1" dirty="0" smtClean="0"/>
              <a:t>                </a:t>
            </a:r>
          </a:p>
          <a:p>
            <a:pPr>
              <a:buNone/>
            </a:pPr>
            <a:r>
              <a:rPr lang="en-US" sz="2400" i="1" dirty="0" smtClean="0"/>
              <a:t>                                                                       </a:t>
            </a:r>
            <a:r>
              <a:rPr lang="en-US" sz="2400" b="1" i="1" u="sng" dirty="0" smtClean="0"/>
              <a:t>Presented By</a:t>
            </a:r>
            <a:r>
              <a:rPr lang="en-US" sz="2400" b="1" i="1" dirty="0" smtClean="0"/>
              <a:t>:-</a:t>
            </a:r>
          </a:p>
          <a:p>
            <a:pPr algn="r">
              <a:buNone/>
            </a:pPr>
            <a:r>
              <a:rPr lang="en-US" sz="2400" i="1" dirty="0" smtClean="0"/>
              <a:t>					Patel </a:t>
            </a:r>
            <a:r>
              <a:rPr lang="en-US" sz="2400" i="1" dirty="0" err="1" smtClean="0"/>
              <a:t>Ankita</a:t>
            </a:r>
            <a:r>
              <a:rPr lang="en-US" sz="2400" i="1" dirty="0" smtClean="0"/>
              <a:t> K.(090780107047)</a:t>
            </a:r>
          </a:p>
          <a:p>
            <a:pPr algn="r">
              <a:buNone/>
            </a:pPr>
            <a:r>
              <a:rPr lang="en-US" sz="2400" i="1" dirty="0" smtClean="0"/>
              <a:t>                                                  Patel </a:t>
            </a:r>
            <a:r>
              <a:rPr lang="en-US" sz="2400" i="1" dirty="0" err="1" smtClean="0"/>
              <a:t>Disha</a:t>
            </a:r>
            <a:r>
              <a:rPr lang="en-US" sz="2400" i="1" dirty="0" smtClean="0"/>
              <a:t> R. (090780107008) </a:t>
            </a:r>
          </a:p>
          <a:p>
            <a:pPr algn="r">
              <a:buNone/>
            </a:pPr>
            <a:r>
              <a:rPr lang="en-US" sz="2400" i="1" dirty="0" smtClean="0"/>
              <a:t>Patel </a:t>
            </a:r>
            <a:r>
              <a:rPr lang="en-US" sz="2400" i="1" dirty="0" err="1" smtClean="0"/>
              <a:t>Harbi</a:t>
            </a:r>
            <a:r>
              <a:rPr lang="en-US" sz="2400" i="1" dirty="0" smtClean="0"/>
              <a:t> N.  (090780107033)</a:t>
            </a:r>
          </a:p>
          <a:p>
            <a:pPr>
              <a:buNone/>
            </a:pPr>
            <a:r>
              <a:rPr lang="en-US" sz="2400" b="1" i="1" u="sng" dirty="0" smtClean="0"/>
              <a:t>Developed At</a:t>
            </a:r>
            <a:r>
              <a:rPr lang="en-US" sz="2400" b="1" i="1" dirty="0" smtClean="0"/>
              <a:t>:-</a:t>
            </a:r>
          </a:p>
          <a:p>
            <a:pPr>
              <a:buNone/>
            </a:pPr>
            <a:r>
              <a:rPr lang="en-US" sz="2800" i="1" dirty="0" smtClean="0"/>
              <a:t> Global India Technologies</a:t>
            </a:r>
          </a:p>
          <a:p>
            <a:pPr algn="ctr">
              <a:buNone/>
            </a:pPr>
            <a:endParaRPr lang="en-IN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Unique?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Most other companies provide only ONLINE registration services.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at E-Conference Manager believe that conference or event organization is more than registration.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Our system helps you to manage better conference from beginning to end.</a:t>
            </a:r>
          </a:p>
          <a:p>
            <a:endParaRPr lang="en-US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Development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dirty="0" smtClean="0"/>
              <a:t> </a:t>
            </a:r>
          </a:p>
          <a:p>
            <a:pPr>
              <a:buSzPct val="95000"/>
              <a:buFont typeface="Arial" pitchFamily="34" charset="0"/>
              <a:buChar char="•"/>
            </a:pPr>
            <a:r>
              <a:rPr lang="en-IN" dirty="0" smtClean="0"/>
              <a:t>Front End: </a:t>
            </a:r>
            <a:r>
              <a:rPr lang="en-IN" dirty="0" err="1" smtClean="0"/>
              <a:t>Asp.net</a:t>
            </a:r>
            <a:r>
              <a:rPr lang="en-IN" dirty="0" smtClean="0"/>
              <a:t>  </a:t>
            </a:r>
          </a:p>
          <a:p>
            <a:pPr>
              <a:buSzPct val="95000"/>
              <a:buFont typeface="Arial" pitchFamily="34" charset="0"/>
              <a:buChar char="•"/>
            </a:pPr>
            <a:r>
              <a:rPr lang="en-IN" dirty="0" smtClean="0"/>
              <a:t>Back End: </a:t>
            </a:r>
            <a:r>
              <a:rPr lang="en-IN" dirty="0" err="1" smtClean="0"/>
              <a:t>Sql</a:t>
            </a:r>
            <a:r>
              <a:rPr lang="en-IN" dirty="0" smtClean="0"/>
              <a:t> server </a:t>
            </a:r>
          </a:p>
          <a:p>
            <a:pPr>
              <a:buSzPct val="95000"/>
              <a:buFont typeface="Arial" pitchFamily="34" charset="0"/>
              <a:buChar char="•"/>
            </a:pPr>
            <a:r>
              <a:rPr lang="en-IN" dirty="0" err="1" smtClean="0"/>
              <a:t>Tools:Ajax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Internet Explorer 7.0</a:t>
            </a:r>
          </a:p>
          <a:p>
            <a:pPr>
              <a:buNone/>
            </a:pPr>
            <a:r>
              <a:rPr lang="en-IN" dirty="0" smtClean="0"/>
              <a:t>                 Google Chrome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Operating System : Windows 7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SzPct val="110000"/>
              <a:buFont typeface="Arial" pitchFamily="34" charset="0"/>
              <a:buChar char="•"/>
            </a:pPr>
            <a:endParaRPr lang="en-IN" sz="26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E-</a:t>
            </a:r>
            <a:r>
              <a:rPr lang="en-US" dirty="0" err="1" smtClean="0"/>
              <a:t>ConferenceManager</a:t>
            </a:r>
            <a:r>
              <a:rPr lang="en-US" dirty="0" smtClean="0"/>
              <a:t>  saves you time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E-</a:t>
            </a:r>
            <a:r>
              <a:rPr lang="en-US" dirty="0" err="1" smtClean="0"/>
              <a:t>ConferenceManager</a:t>
            </a:r>
            <a:r>
              <a:rPr lang="en-US" dirty="0" smtClean="0"/>
              <a:t> saves you money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E-</a:t>
            </a:r>
            <a:r>
              <a:rPr lang="en-US" dirty="0" err="1" smtClean="0"/>
              <a:t>ConferenceManager</a:t>
            </a:r>
            <a:r>
              <a:rPr lang="en-US" dirty="0" smtClean="0"/>
              <a:t> helps you to organize a better conference</a:t>
            </a: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Single solution for all (for participants as well as for organizers)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No communication gaps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Saves lots of human efforts and time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IN" dirty="0" smtClean="0"/>
              <a:t>Activity Diagram</a:t>
            </a:r>
            <a:endParaRPr lang="en-IN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 smtClean="0">
                <a:latin typeface="Calibri"/>
                <a:ea typeface="Calibri"/>
                <a:cs typeface="Times New Roman"/>
              </a:rPr>
              <a:t/>
            </a:r>
            <a:br>
              <a:rPr lang="en-IN" dirty="0" smtClean="0">
                <a:latin typeface="Calibri"/>
                <a:ea typeface="Calibri"/>
                <a:cs typeface="Times New Roman"/>
              </a:rPr>
            </a:br>
            <a:r>
              <a:rPr lang="en-IN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5976664" cy="49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8800" dirty="0" smtClean="0">
                <a:solidFill>
                  <a:schemeClr val="accent1"/>
                </a:solidFill>
              </a:rPr>
              <a:t>User</a:t>
            </a:r>
            <a:endParaRPr lang="en-IN" sz="8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144296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28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Characteristics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Goal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Functionality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 it is unique?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Our development technology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Advantages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Data dictionary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Flow diagram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Screen shots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8800" dirty="0" smtClean="0">
                <a:solidFill>
                  <a:schemeClr val="accent1"/>
                </a:solidFill>
              </a:rPr>
              <a:t>Admin</a:t>
            </a:r>
            <a:endParaRPr lang="en-IN" sz="8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462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66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787238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287304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E-Conference manager is a system in which people can talk, share and  learn from the particular topic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Online registration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People can submit their papers and experts gives the reviews for the</a:t>
            </a:r>
            <a:r>
              <a:rPr lang="en-US" dirty="0" smtClean="0"/>
              <a:t> </a:t>
            </a:r>
            <a:r>
              <a:rPr lang="en-IN" dirty="0" smtClean="0"/>
              <a:t>topic.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548"/>
            <a:ext cx="12215866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8800" dirty="0" smtClean="0">
                <a:solidFill>
                  <a:schemeClr val="accent1"/>
                </a:solidFill>
              </a:rPr>
              <a:t>Reviewer</a:t>
            </a:r>
            <a:endParaRPr lang="en-IN" sz="8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28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1500" b="1" i="1" u="sng" dirty="0" smtClean="0">
                <a:solidFill>
                  <a:schemeClr val="tx1"/>
                </a:solidFill>
                <a:latin typeface="Backfire" pitchFamily="18" charset="0"/>
                <a:cs typeface="Times New Roman" pitchFamily="18" charset="0"/>
              </a:rPr>
              <a:t>Thank you</a:t>
            </a:r>
            <a:endParaRPr lang="en-US" sz="11500" i="1" dirty="0">
              <a:solidFill>
                <a:schemeClr val="tx1"/>
              </a:solidFill>
              <a:latin typeface="Backfir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The E-Conference Manager system is used for paper submission process.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 contains all the information like paper </a:t>
            </a:r>
            <a:r>
              <a:rPr lang="en-IN" dirty="0" err="1" smtClean="0"/>
              <a:t>submission,paper</a:t>
            </a:r>
            <a:r>
              <a:rPr lang="en-IN" dirty="0" smtClean="0"/>
              <a:t> </a:t>
            </a:r>
            <a:r>
              <a:rPr lang="en-IN" dirty="0" err="1" smtClean="0"/>
              <a:t>displaying,paper</a:t>
            </a:r>
            <a:r>
              <a:rPr lang="en-IN" dirty="0" smtClean="0"/>
              <a:t> </a:t>
            </a:r>
            <a:r>
              <a:rPr lang="en-IN" dirty="0" err="1" smtClean="0"/>
              <a:t>updating,paper</a:t>
            </a:r>
            <a:r>
              <a:rPr lang="en-IN" dirty="0" smtClean="0"/>
              <a:t> </a:t>
            </a:r>
            <a:r>
              <a:rPr lang="en-IN" dirty="0" err="1" smtClean="0"/>
              <a:t>handling,etc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All the process of paper handling and paper submission is done in this system.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It also shows the new organized conference systems at national and international level for submitting the paper.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It also displays the updating dates related  to  paper  and  conference  system.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0000"/>
              <a:buNone/>
            </a:pPr>
            <a:r>
              <a:rPr lang="en-US" b="1" dirty="0" smtClean="0"/>
              <a:t> Main characters in our system: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Admin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Author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3200" dirty="0" smtClean="0"/>
              <a:t>Reviewer</a:t>
            </a:r>
          </a:p>
          <a:p>
            <a:pPr lvl="1">
              <a:buClr>
                <a:schemeClr val="accent1"/>
              </a:buCl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Our system believe that conference or organization is more than registration.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Our system helps you with the marketing of your event from beginning to end.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Login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an account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 paper abstract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Upload the paper model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Submit paper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Logout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Organize event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Comment on reviewed paper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Add reviewer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 track coordinator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Download accept papers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Paper review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Select paper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Reject paper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170</TotalTime>
  <Words>309</Words>
  <Application>Microsoft Office PowerPoint</Application>
  <PresentationFormat>On-screen Show (4:3)</PresentationFormat>
  <Paragraphs>98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Module</vt:lpstr>
      <vt:lpstr>E-Conference Manager</vt:lpstr>
      <vt:lpstr>Flow of Presentation</vt:lpstr>
      <vt:lpstr>Introduction</vt:lpstr>
      <vt:lpstr>Characteristics</vt:lpstr>
      <vt:lpstr>Slide 5</vt:lpstr>
      <vt:lpstr>Slide 6</vt:lpstr>
      <vt:lpstr>Goal</vt:lpstr>
      <vt:lpstr>Functionality</vt:lpstr>
      <vt:lpstr>Slide 9</vt:lpstr>
      <vt:lpstr>How It Is Unique?</vt:lpstr>
      <vt:lpstr>Our Development Technology</vt:lpstr>
      <vt:lpstr>Advantages</vt:lpstr>
      <vt:lpstr>Activity Diagram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srpec</cp:lastModifiedBy>
  <cp:revision>22</cp:revision>
  <dcterms:created xsi:type="dcterms:W3CDTF">2013-03-31T13:14:02Z</dcterms:created>
  <dcterms:modified xsi:type="dcterms:W3CDTF">2014-03-27T11:36:58Z</dcterms:modified>
</cp:coreProperties>
</file>