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4" autoAdjust="0"/>
    <p:restoredTop sz="94660"/>
  </p:normalViewPr>
  <p:slideViewPr>
    <p:cSldViewPr>
      <p:cViewPr varScale="1">
        <p:scale>
          <a:sx n="51" d="100"/>
          <a:sy n="51" d="100"/>
        </p:scale>
        <p:origin x="-121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3F37B-626F-4EC9-8D2A-F93B3DAB05B1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5C0D-87EC-4410-83AB-32D99F94F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658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C5C0D-87EC-4410-83AB-32D99F94F9D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845-CEA8-485C-910B-80E19F8951FA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2BE-185B-491B-9C41-A969C6EFC3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845-CEA8-485C-910B-80E19F8951FA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2BE-185B-491B-9C41-A969C6EFC3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845-CEA8-485C-910B-80E19F8951FA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2BE-185B-491B-9C41-A969C6EFC3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845-CEA8-485C-910B-80E19F8951FA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2BE-185B-491B-9C41-A969C6EFC3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845-CEA8-485C-910B-80E19F8951FA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2BE-185B-491B-9C41-A969C6EFC3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845-CEA8-485C-910B-80E19F8951FA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2BE-185B-491B-9C41-A969C6EFC3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845-CEA8-485C-910B-80E19F8951FA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2BE-185B-491B-9C41-A969C6EFC3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845-CEA8-485C-910B-80E19F8951FA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2BE-185B-491B-9C41-A969C6EFC3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845-CEA8-485C-910B-80E19F8951FA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2BE-185B-491B-9C41-A969C6EFC3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845-CEA8-485C-910B-80E19F8951FA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2BE-185B-491B-9C41-A969C6EFC3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845-CEA8-485C-910B-80E19F8951FA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2BE-185B-491B-9C41-A969C6EFC3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6845-CEA8-485C-910B-80E19F8951FA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72BE-185B-491B-9C41-A969C6EFC3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CLAYTRONICS</a:t>
            </a:r>
            <a:endParaRPr lang="en-US" sz="5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2133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pPr algn="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JANKI .PATEL</a:t>
            </a:r>
          </a:p>
          <a:p>
            <a:pPr algn="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D11CE01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CLAYTRONIC  SYSTEM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8388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Collection of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catoms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Interact with other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catoms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Adhere with other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catoms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Morph into different shapes when instructed by the software to do 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STUDY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828800"/>
            <a:ext cx="8183880" cy="472440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Synthesis of physical copy of a “person”</a:t>
            </a:r>
          </a:p>
          <a:p>
            <a:pPr>
              <a:buClr>
                <a:srgbClr val="C00000"/>
              </a:buCl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Catom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would first localize themselves with respect to the ensemble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 a hierarchical network in a distributed fashion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series of “snapshots” are broadcast to the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catoms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1352"/>
            <a:ext cx="8183880" cy="59466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Compilation of the specification would give the shape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 this instant the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catoms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starts to move around each other using magnetic or electrostatic force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Adhere to each other using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- fiber mechanism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Display an image, which gives the color and texture characteristics of the source 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685800"/>
            <a:ext cx="8183880" cy="2895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When the source object begins to move description of  movements are broadcast to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catoms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Catoms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update the position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200400"/>
            <a:ext cx="5822981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PROTOTYPE OF CATOM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43400"/>
            <a:ext cx="8229600" cy="2514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Developed by Carnegie Mellon university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44 mm diameter cylinders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5429250" cy="2282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183880" cy="5867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24 electro magnets are arranged in series of stacked rings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Movement is achieved  by enabling or disabling the magnets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magnet is energized at a time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Movement to another point &amp; re-coupling requires 10 ms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Power is supplied using pick up feet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catom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has an LED or LCD display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389730" cy="54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 PRINCIPLES 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52600"/>
            <a:ext cx="818388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catom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self contained unit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Efficient routing of power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coordination of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catoms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should be performed via local control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Should not contain moving parts 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 TYPS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387542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CURRENT DESIGN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183880" cy="2209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catoms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are able to move in 2D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Developed by Carnegie Mellon university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676400"/>
            <a:ext cx="335280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CLAYTRONICS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3628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Abstract future concept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Combines nano scale robotics &amp; computer science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 nano meter scale computers called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claytronics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atoms-catom  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DESIGN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183880" cy="2286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 3D structure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Goal  is to develop millimeter scale  3D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catoms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endParaRPr lang="en-US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600200"/>
            <a:ext cx="3200400" cy="2407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AREAS OF BENEFIT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00200"/>
            <a:ext cx="818388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Pario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&amp; Synthetic reality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Medicine-surgery on enlarged replicas of organs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Helpful for scientists for the efficient management of networks of millions of computers 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Entertainment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CATOMS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267200"/>
            <a:ext cx="8183880" cy="2590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Individual components of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claytronics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Small scale robots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Sub-millimeter computers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Downloads\catoms_move2_460x346p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3634584" cy="2694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ABILITIES OF CATOMS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371600"/>
            <a:ext cx="8183880" cy="5486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Locomotion 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Change its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colour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Adhesion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 state information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Morph into any shape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PROPERTIES OF CATOMS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2920" y="1524000"/>
            <a:ext cx="8183880" cy="510540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Each catom is a self-contained unit, contains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CPU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energy store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Network device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Video output device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Sensors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means of locomotion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Mechanism for adhesion  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 GOALS CLAYTRONICS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18388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Primary goal</a:t>
            </a:r>
          </a:p>
          <a:p>
            <a:pPr>
              <a:buNone/>
            </a:pPr>
            <a:endParaRPr lang="en-US" sz="2000" b="1" u="sng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New media type –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Pario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Long term goal</a:t>
            </a:r>
          </a:p>
          <a:p>
            <a:pPr>
              <a:buNone/>
            </a:pPr>
            <a:endParaRPr lang="en-US" sz="2000" b="1" u="sng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Synthetic reality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PARIO &amp; SYNTHETIC REALITY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24000"/>
            <a:ext cx="826008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More realistic  communication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ural, visual &amp; physical sensation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Able to hear, see &amp; touch 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Help for education, health care &amp; entertainment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render physical artifacts with high fidelity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Creation of a new environment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nteract with others computer generated artifacts as if they were the real thing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5486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ot to transport objects nor to recreate the chemical composition of the object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Creates the physical artifact of the object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That mimic the shape, movement, visual appearance , sound &amp; tactile qualities of the original object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476</Words>
  <Application>Microsoft Office PowerPoint</Application>
  <PresentationFormat>On-screen Show (4:3)</PresentationFormat>
  <Paragraphs>124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CLAYTRONICS</vt:lpstr>
      <vt:lpstr>CLAYTRONICS</vt:lpstr>
      <vt:lpstr>CATOMS</vt:lpstr>
      <vt:lpstr>ABILITIES OF CATOMS</vt:lpstr>
      <vt:lpstr>PROPERTIES OF CATOMS</vt:lpstr>
      <vt:lpstr>MAIN GOALS CLAYTRONICS</vt:lpstr>
      <vt:lpstr>PARIO &amp; SYNTHETIC REALITY</vt:lpstr>
      <vt:lpstr>Slide 8</vt:lpstr>
      <vt:lpstr>Slide 9</vt:lpstr>
      <vt:lpstr>CLAYTRONIC  SYSTEM</vt:lpstr>
      <vt:lpstr>EXAMPLE STUDY</vt:lpstr>
      <vt:lpstr>Slide 12</vt:lpstr>
      <vt:lpstr>Slide 13</vt:lpstr>
      <vt:lpstr> PROTOTYPE OF CATOM</vt:lpstr>
      <vt:lpstr>Slide 15</vt:lpstr>
      <vt:lpstr>Slide 16</vt:lpstr>
      <vt:lpstr>DESIGN PRINCIPLES </vt:lpstr>
      <vt:lpstr>DESIGN TYPS</vt:lpstr>
      <vt:lpstr>CURRENT DESIGN</vt:lpstr>
      <vt:lpstr>FUTURE DESIGN</vt:lpstr>
      <vt:lpstr>AREAS OF BENEFIT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CLAYTRONICS</dc:title>
  <dc:creator>user</dc:creator>
  <cp:lastModifiedBy>admin</cp:lastModifiedBy>
  <cp:revision>74</cp:revision>
  <dcterms:created xsi:type="dcterms:W3CDTF">2010-06-12T15:56:24Z</dcterms:created>
  <dcterms:modified xsi:type="dcterms:W3CDTF">2013-05-06T17:23:59Z</dcterms:modified>
</cp:coreProperties>
</file>