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sldx" ContentType="application/vnd.openxmlformats-officedocument.presentationml.slide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8" r:id="rId5"/>
    <p:sldId id="276" r:id="rId6"/>
    <p:sldId id="263" r:id="rId7"/>
    <p:sldId id="266" r:id="rId8"/>
    <p:sldId id="271" r:id="rId9"/>
    <p:sldId id="267" r:id="rId10"/>
    <p:sldId id="273" r:id="rId11"/>
    <p:sldId id="257" r:id="rId12"/>
    <p:sldId id="275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89455CF-381B-440B-ABA1-BEA866EB61D7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173C10C-53AE-46DF-8B29-4C3D83015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9455CF-381B-440B-ABA1-BEA866EB61D7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3C10C-53AE-46DF-8B29-4C3D83015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89455CF-381B-440B-ABA1-BEA866EB61D7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73C10C-53AE-46DF-8B29-4C3D83015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9455CF-381B-440B-ABA1-BEA866EB61D7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3C10C-53AE-46DF-8B29-4C3D83015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89455CF-381B-440B-ABA1-BEA866EB61D7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173C10C-53AE-46DF-8B29-4C3D83015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9455CF-381B-440B-ABA1-BEA866EB61D7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3C10C-53AE-46DF-8B29-4C3D83015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9455CF-381B-440B-ABA1-BEA866EB61D7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3C10C-53AE-46DF-8B29-4C3D83015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9455CF-381B-440B-ABA1-BEA866EB61D7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3C10C-53AE-46DF-8B29-4C3D83015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89455CF-381B-440B-ABA1-BEA866EB61D7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3C10C-53AE-46DF-8B29-4C3D83015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9455CF-381B-440B-ABA1-BEA866EB61D7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3C10C-53AE-46DF-8B29-4C3D83015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9455CF-381B-440B-ABA1-BEA866EB61D7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3C10C-53AE-46DF-8B29-4C3D83015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89455CF-381B-440B-ABA1-BEA866EB61D7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173C10C-53AE-46DF-8B29-4C3D83015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1.sl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1026" name="Slide" r:id="rId3" imgW="3744426" imgH="2808781" progId="PowerPoint.Slide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Expected outcomes: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Less dependence on intermediaries</a:t>
            </a:r>
          </a:p>
          <a:p>
            <a:pPr>
              <a:buFontTx/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-Geographic </a:t>
            </a:r>
            <a:r>
              <a:rPr lang="en-US" sz="2400" dirty="0" smtClean="0"/>
              <a:t>distribution</a:t>
            </a:r>
            <a:endParaRPr lang="en-US" sz="2400" dirty="0" smtClean="0"/>
          </a:p>
          <a:p>
            <a:pPr>
              <a:buFontTx/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-Time to delivery</a:t>
            </a:r>
          </a:p>
          <a:p>
            <a:r>
              <a:rPr lang="en-US" sz="2400" b="1" dirty="0" smtClean="0"/>
              <a:t>Marketing</a:t>
            </a:r>
          </a:p>
          <a:p>
            <a:pPr>
              <a:buFontTx/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-Target marketing</a:t>
            </a:r>
          </a:p>
          <a:p>
            <a:pPr>
              <a:buFontTx/>
              <a:buNone/>
            </a:pPr>
            <a:r>
              <a:rPr lang="en-US" sz="2400" dirty="0" smtClean="0"/>
              <a:t>	-Direct customer relationships</a:t>
            </a:r>
          </a:p>
          <a:p>
            <a:pPr>
              <a:buFontTx/>
              <a:buNone/>
            </a:pPr>
            <a:r>
              <a:rPr lang="en-US" sz="2400" dirty="0" smtClean="0"/>
              <a:t>	-Customer service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96200" cy="1447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Tools  AND TECHNOLOGY FOR On-line Shopping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7696200" cy="47793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600" b="1" dirty="0" smtClean="0"/>
              <a:t>Tools</a:t>
            </a:r>
            <a:r>
              <a:rPr lang="en-US" sz="3200" b="1" dirty="0" smtClean="0"/>
              <a:t>: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AjaxToolkit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ADO.net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Validation Fields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CSS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HTML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7696200" cy="6455736"/>
          </a:xfrm>
        </p:spPr>
        <p:txBody>
          <a:bodyPr/>
          <a:lstStyle/>
          <a:p>
            <a:pPr>
              <a:buNone/>
            </a:pPr>
            <a:endParaRPr lang="en-US" sz="4000" b="1" dirty="0" smtClean="0"/>
          </a:p>
          <a:p>
            <a:pPr>
              <a:buNone/>
            </a:pPr>
            <a:r>
              <a:rPr lang="en-US" sz="4000" b="1" dirty="0" smtClean="0"/>
              <a:t>Technology</a:t>
            </a:r>
            <a:r>
              <a:rPr lang="en-US" sz="3200" b="1" dirty="0" smtClean="0"/>
              <a:t>:</a:t>
            </a:r>
            <a:br>
              <a:rPr lang="en-US" sz="3200" b="1" dirty="0" smtClean="0"/>
            </a:br>
            <a:endParaRPr lang="en-US" sz="3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200" b="1" u="sng" dirty="0" smtClean="0">
                <a:solidFill>
                  <a:schemeClr val="accent6">
                    <a:lumMod val="75000"/>
                  </a:schemeClr>
                </a:solidFill>
              </a:rPr>
              <a:t>Asp.net </a:t>
            </a:r>
            <a:r>
              <a:rPr lang="en-US" sz="3200" b="1" u="sng" dirty="0" smtClean="0">
                <a:solidFill>
                  <a:schemeClr val="accent6">
                    <a:lumMod val="75000"/>
                  </a:schemeClr>
                </a:solidFill>
              </a:rPr>
              <a:t>in c</a:t>
            </a:r>
            <a:r>
              <a:rPr lang="en-US" sz="3200" b="1" u="sng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</a:p>
          <a:p>
            <a:pPr>
              <a:buNone/>
            </a:pPr>
            <a:endParaRPr lang="en-US" sz="3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Front-End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: Microsoft Visual Studio2010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Back-End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: Microsoft SQL Server2008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64236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you…….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Online Shopping?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3600" b="1" dirty="0"/>
              <a:t>The online selling of or enabling</a:t>
            </a:r>
          </a:p>
          <a:p>
            <a:pPr>
              <a:buFontTx/>
              <a:buNone/>
            </a:pPr>
            <a:r>
              <a:rPr lang="en-US" sz="3600" b="1" dirty="0"/>
              <a:t>the sale of products or </a:t>
            </a:r>
            <a:r>
              <a:rPr lang="en-US" sz="3600" b="1" dirty="0" smtClean="0"/>
              <a:t>services</a:t>
            </a:r>
          </a:p>
          <a:p>
            <a:pPr>
              <a:buFontTx/>
              <a:buNone/>
            </a:pPr>
            <a:r>
              <a:rPr lang="en-US" sz="3600" b="1" dirty="0" smtClean="0"/>
              <a:t>to consumers</a:t>
            </a:r>
            <a:r>
              <a:rPr lang="en-US" sz="36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did Online Shopping come about?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772400" cy="4114800"/>
          </a:xfrm>
        </p:spPr>
        <p:txBody>
          <a:bodyPr/>
          <a:lstStyle/>
          <a:p>
            <a:r>
              <a:rPr lang="en-US" dirty="0"/>
              <a:t>Online shopping emerged with the development of the internet.</a:t>
            </a:r>
          </a:p>
          <a:p>
            <a:r>
              <a:rPr lang="en-US" dirty="0"/>
              <a:t>Entrepreneurs saw the potential in online shopping and sprung at the chance to make virtual storefronts, so that consumers could shop without leaving their homes.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7239000" cy="1905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/>
                </a:solidFill>
                <a:latin typeface="+mn-lt"/>
              </a:rPr>
              <a:t>Project description…..</a:t>
            </a:r>
            <a:endParaRPr lang="en-US" sz="5400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line shopping provide </a:t>
            </a:r>
            <a:r>
              <a:rPr lang="en-US" dirty="0" err="1" smtClean="0"/>
              <a:t>realibility</a:t>
            </a:r>
            <a:r>
              <a:rPr lang="en-US" dirty="0" smtClean="0"/>
              <a:t> to shop any product.</a:t>
            </a:r>
          </a:p>
          <a:p>
            <a:r>
              <a:rPr lang="en-US" dirty="0" smtClean="0"/>
              <a:t>In today’s busy life it provide relief to individual to save their time.</a:t>
            </a:r>
          </a:p>
          <a:p>
            <a:r>
              <a:rPr lang="en-US" dirty="0" smtClean="0"/>
              <a:t>Because of satisfaction of the service it demands more.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Merchandising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2" descr="D:\retail_merchandising_research\slides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5438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239000" cy="584613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600" b="1" dirty="0" smtClean="0">
                <a:solidFill>
                  <a:schemeClr val="accent2">
                    <a:lumMod val="50000"/>
                  </a:schemeClr>
                </a:solidFill>
              </a:rPr>
              <a:t>Merchandising</a:t>
            </a:r>
            <a:r>
              <a:rPr lang="en-US" altLang="en-US" sz="3600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</a:p>
          <a:p>
            <a:r>
              <a:rPr lang="en-US" altLang="en-US" dirty="0" smtClean="0"/>
              <a:t>Is the art and science of how the products, features, and services are displayed, advertised, and promoted.</a:t>
            </a:r>
          </a:p>
          <a:p>
            <a:r>
              <a:rPr lang="en-US" altLang="en-US" dirty="0" smtClean="0"/>
              <a:t>Helps create the experience you want your customers to have.</a:t>
            </a:r>
          </a:p>
          <a:p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-Best Selling</a:t>
            </a:r>
          </a:p>
          <a:p>
            <a:pPr>
              <a:buNone/>
            </a:pPr>
            <a:r>
              <a:rPr lang="en-US" dirty="0" smtClean="0"/>
              <a:t>-Best Customer service</a:t>
            </a:r>
          </a:p>
          <a:p>
            <a:pPr>
              <a:buNone/>
            </a:pPr>
            <a:r>
              <a:rPr lang="en-US" dirty="0" smtClean="0"/>
              <a:t>-Save the important time of customer</a:t>
            </a:r>
          </a:p>
          <a:p>
            <a:pPr>
              <a:buNone/>
            </a:pPr>
            <a:r>
              <a:rPr lang="en-US" dirty="0" smtClean="0"/>
              <a:t>-Satisfaction of customer</a:t>
            </a:r>
          </a:p>
          <a:p>
            <a:pPr>
              <a:buNone/>
            </a:pPr>
            <a:r>
              <a:rPr lang="en-US" dirty="0" smtClean="0"/>
              <a:t>-Ease of access our service</a:t>
            </a:r>
          </a:p>
          <a:p>
            <a:pPr>
              <a:buNone/>
            </a:pPr>
            <a:r>
              <a:rPr lang="en-US" dirty="0" smtClean="0"/>
              <a:t>-Much and Best outcome of </a:t>
            </a:r>
            <a:r>
              <a:rPr lang="en-US" dirty="0" err="1" smtClean="0"/>
              <a:t>applicaton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Provide….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form</a:t>
            </a:r>
          </a:p>
          <a:p>
            <a:r>
              <a:rPr lang="en-US" dirty="0" smtClean="0"/>
              <a:t>Price Quote</a:t>
            </a:r>
          </a:p>
          <a:p>
            <a:r>
              <a:rPr lang="en-US" dirty="0" smtClean="0"/>
              <a:t>Information about product</a:t>
            </a:r>
          </a:p>
          <a:p>
            <a:r>
              <a:rPr lang="en-US" dirty="0" smtClean="0"/>
              <a:t>Brand of Product</a:t>
            </a:r>
          </a:p>
          <a:p>
            <a:r>
              <a:rPr lang="en-US" dirty="0" smtClean="0"/>
              <a:t>Order History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212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Opulent</vt:lpstr>
      <vt:lpstr>Slide</vt:lpstr>
      <vt:lpstr>Slide 1</vt:lpstr>
      <vt:lpstr>What is Online Shopping?</vt:lpstr>
      <vt:lpstr>How did Online Shopping come about?</vt:lpstr>
      <vt:lpstr>Project description…..</vt:lpstr>
      <vt:lpstr>Slide 5</vt:lpstr>
      <vt:lpstr>Merchandising :</vt:lpstr>
      <vt:lpstr>Slide 7</vt:lpstr>
      <vt:lpstr>Goals:</vt:lpstr>
      <vt:lpstr>Will Provide….</vt:lpstr>
      <vt:lpstr>Expected outcomes:</vt:lpstr>
      <vt:lpstr>Tools  AND TECHNOLOGY FOR On-line Shopping</vt:lpstr>
      <vt:lpstr>Slide 12</vt:lpstr>
      <vt:lpstr>Thank you…….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Binu&amp;pratik</dc:creator>
  <cp:lastModifiedBy>admin</cp:lastModifiedBy>
  <cp:revision>32</cp:revision>
  <dcterms:created xsi:type="dcterms:W3CDTF">2013-07-28T23:05:17Z</dcterms:created>
  <dcterms:modified xsi:type="dcterms:W3CDTF">2013-07-29T04:34:29Z</dcterms:modified>
</cp:coreProperties>
</file>