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3"/>
    <p:restoredTop sz="94671"/>
  </p:normalViewPr>
  <p:slideViewPr>
    <p:cSldViewPr snapToGrid="0" snapToObjects="1">
      <p:cViewPr varScale="1">
        <p:scale>
          <a:sx n="51" d="100"/>
          <a:sy n="51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F120-C25F-9348-8FF6-0B7CF5AD7F7F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C00-1493-254D-962F-8ABC55A3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F120-C25F-9348-8FF6-0B7CF5AD7F7F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C00-1493-254D-962F-8ABC55A3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F120-C25F-9348-8FF6-0B7CF5AD7F7F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C00-1493-254D-962F-8ABC55A3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F120-C25F-9348-8FF6-0B7CF5AD7F7F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C00-1493-254D-962F-8ABC55A3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6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F120-C25F-9348-8FF6-0B7CF5AD7F7F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C00-1493-254D-962F-8ABC55A3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8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F120-C25F-9348-8FF6-0B7CF5AD7F7F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C00-1493-254D-962F-8ABC55A3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F120-C25F-9348-8FF6-0B7CF5AD7F7F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C00-1493-254D-962F-8ABC55A3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6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F120-C25F-9348-8FF6-0B7CF5AD7F7F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C00-1493-254D-962F-8ABC55A3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F120-C25F-9348-8FF6-0B7CF5AD7F7F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C00-1493-254D-962F-8ABC55A3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F120-C25F-9348-8FF6-0B7CF5AD7F7F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C00-1493-254D-962F-8ABC55A3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F120-C25F-9348-8FF6-0B7CF5AD7F7F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C00-1493-254D-962F-8ABC55A3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2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F120-C25F-9348-8FF6-0B7CF5AD7F7F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FC00-1493-254D-962F-8ABC55A35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5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78052" y="3318836"/>
            <a:ext cx="3149548" cy="74516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Weather</a:t>
            </a:r>
            <a:r>
              <a:rPr lang="en-US" sz="3200" b="1" dirty="0" smtClean="0">
                <a:solidFill>
                  <a:schemeClr val="tx1"/>
                </a:solidFill>
              </a:rPr>
              <a:t>  </a:t>
            </a:r>
            <a:r>
              <a:rPr lang="it-IT" sz="3200" dirty="0" smtClean="0">
                <a:solidFill>
                  <a:schemeClr val="tx1"/>
                </a:solidFill>
              </a:rPr>
              <a:t>° </a:t>
            </a:r>
            <a:r>
              <a:rPr lang="it-IT" sz="3200" dirty="0" err="1" smtClean="0">
                <a:solidFill>
                  <a:schemeClr val="tx1"/>
                </a:solidFill>
              </a:rPr>
              <a:t>F</a:t>
            </a:r>
            <a:r>
              <a:rPr lang="it-IT" sz="3200" dirty="0" smtClean="0">
                <a:solidFill>
                  <a:schemeClr val="tx1"/>
                </a:solidFill>
              </a:rPr>
              <a:t>   </a:t>
            </a:r>
            <a:r>
              <a:rPr lang="it-IT" sz="3200" b="1" dirty="0" smtClean="0">
                <a:solidFill>
                  <a:schemeClr val="bg1"/>
                </a:solidFill>
              </a:rPr>
              <a:t>° C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62327" y="2246593"/>
            <a:ext cx="3149548" cy="74516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Weather  </a:t>
            </a:r>
            <a:r>
              <a:rPr lang="it-IT" sz="3200" b="1" dirty="0" smtClean="0">
                <a:solidFill>
                  <a:schemeClr val="bg1"/>
                </a:solidFill>
              </a:rPr>
              <a:t>° </a:t>
            </a:r>
            <a:r>
              <a:rPr lang="it-IT" sz="3200" b="1" dirty="0" err="1" smtClean="0">
                <a:solidFill>
                  <a:schemeClr val="bg1"/>
                </a:solidFill>
              </a:rPr>
              <a:t>F</a:t>
            </a:r>
            <a:r>
              <a:rPr lang="it-IT" sz="3200" b="1" dirty="0" smtClean="0">
                <a:solidFill>
                  <a:schemeClr val="tx1"/>
                </a:solidFill>
              </a:rPr>
              <a:t>   </a:t>
            </a:r>
            <a:r>
              <a:rPr lang="it-IT" sz="3200" dirty="0" smtClean="0">
                <a:solidFill>
                  <a:schemeClr val="tx1"/>
                </a:solidFill>
              </a:rPr>
              <a:t>° C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24866" y="2246593"/>
            <a:ext cx="3149548" cy="74516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 New User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224866" y="3318836"/>
            <a:ext cx="3149548" cy="74516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Logout  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640" y="3412925"/>
            <a:ext cx="523567" cy="55698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89302" y="506327"/>
            <a:ext cx="763524" cy="923330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&lt;</a:t>
            </a:r>
            <a:endParaRPr lang="en-US" sz="5400" cap="none" spc="0" dirty="0">
              <a:ln w="10160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66" y="489204"/>
            <a:ext cx="1625600" cy="16256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911875" y="4880936"/>
            <a:ext cx="3149548" cy="74516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Language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640" y="4999492"/>
            <a:ext cx="508052" cy="5080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207" y="2423686"/>
            <a:ext cx="390978" cy="3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24274" y="1100498"/>
            <a:ext cx="4994125" cy="74516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       Select a Language 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840" y="1219054"/>
            <a:ext cx="508052" cy="50805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68915" y="2268898"/>
            <a:ext cx="2401485" cy="65210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English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68915" y="3200134"/>
            <a:ext cx="2401485" cy="65210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French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068915" y="4131370"/>
            <a:ext cx="2401485" cy="65210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German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12407" y="2268898"/>
            <a:ext cx="2401485" cy="65210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Polish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12407" y="3200134"/>
            <a:ext cx="2401485" cy="65210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Italian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2407" y="4131370"/>
            <a:ext cx="2401485" cy="65210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Deutsche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355899" y="2327996"/>
            <a:ext cx="2401485" cy="65210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Spanish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55899" y="3200134"/>
            <a:ext cx="2401485" cy="65210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Swedish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55899" y="4131370"/>
            <a:ext cx="2401485" cy="65210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Serbian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12407" y="5062606"/>
            <a:ext cx="2401485" cy="65210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Portuguese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634707" y="5218863"/>
            <a:ext cx="1122677" cy="65210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OK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64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0400" y="1397000"/>
            <a:ext cx="292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Fri, Feb 24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4038600"/>
            <a:ext cx="292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10:51 AM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30400" y="2489775"/>
            <a:ext cx="393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Chicago 		21</a:t>
            </a:r>
            <a:r>
              <a:rPr lang="it-IT" sz="3200" dirty="0" smtClean="0"/>
              <a:t>° C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930400" y="3200975"/>
            <a:ext cx="393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Chicago 		70</a:t>
            </a:r>
            <a:r>
              <a:rPr lang="it-IT" sz="3200" dirty="0" smtClean="0"/>
              <a:t>° </a:t>
            </a:r>
            <a:r>
              <a:rPr lang="it-IT" sz="3200" dirty="0"/>
              <a:t>F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31674" t="27022" r="31879" b="26067"/>
          <a:stretch/>
        </p:blipFill>
        <p:spPr>
          <a:xfrm>
            <a:off x="3739243" y="2519379"/>
            <a:ext cx="575733" cy="555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1674" t="27022" r="31879" b="26067"/>
          <a:stretch/>
        </p:blipFill>
        <p:spPr>
          <a:xfrm>
            <a:off x="3739242" y="3200975"/>
            <a:ext cx="575733" cy="55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39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Zalak Patel</dc:creator>
  <cp:lastModifiedBy>Zalak Patel</cp:lastModifiedBy>
  <cp:revision>6</cp:revision>
  <dcterms:created xsi:type="dcterms:W3CDTF">2017-04-06T03:49:54Z</dcterms:created>
  <dcterms:modified xsi:type="dcterms:W3CDTF">2017-04-06T04:44:28Z</dcterms:modified>
</cp:coreProperties>
</file>