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26" autoAdjust="0"/>
  </p:normalViewPr>
  <p:slideViewPr>
    <p:cSldViewPr snapToGrid="0" snapToObjects="1">
      <p:cViewPr varScale="1">
        <p:scale>
          <a:sx n="93" d="100"/>
          <a:sy n="93" d="100"/>
        </p:scale>
        <p:origin x="232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A539A-5467-B640-A721-6C52FACB3B13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3F-D09C-2341-A12B-787D00998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kpi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Running Total (RT)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decompositionTreeVisual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64ae5e-a5f4-4b9e-b6df-97d272c0628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64ae5e-a5f4-4b9e-b6df-97d272c0628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64ae5e-a5f4-4b9e-b6df-97d272c0628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264ae5e-a5f4-4b9e-b6df-97d272c0628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Actual Vs Budget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5/2/2022 10:59:15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5/2/2022 3:53:36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gauge ,kpi ,lineStackedColumnComboChart ,clusteredBarChart ,lineChart ,Running Total (RT) ,slicer ,clusteredBarChart ,clusteredBarChart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Headline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BarChart ,clusteredBarChart ,pivotTable ,pivotTable ,filledMap ,scatte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ecompositionTree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114</Words>
  <Application>Microsoft Macintosh PowerPoint</Application>
  <PresentationFormat>Widescreen</PresentationFormat>
  <Paragraphs>57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Actual Vs Budget</vt:lpstr>
      <vt:lpstr>Headline</vt:lpstr>
      <vt:lpstr>Regions</vt:lpstr>
      <vt:lpstr>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Janki Patel</cp:lastModifiedBy>
  <cp:revision>4</cp:revision>
  <dcterms:created xsi:type="dcterms:W3CDTF">2016-09-04T11:54:55Z</dcterms:created>
  <dcterms:modified xsi:type="dcterms:W3CDTF">2022-05-02T11:05:05Z</dcterms:modified>
</cp:coreProperties>
</file>