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1"/>
    <a:srgbClr val="29FDFF"/>
    <a:srgbClr val="AD4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0"/>
    <p:restoredTop sz="96654"/>
  </p:normalViewPr>
  <p:slideViewPr>
    <p:cSldViewPr snapToGrid="0" snapToObjects="1">
      <p:cViewPr varScale="1">
        <p:scale>
          <a:sx n="126" d="100"/>
          <a:sy n="126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2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2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FEA4-2BE8-DA46-8A1E-F18E43E234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71B7-2954-FB4E-A8C1-21B03160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68378B-5618-494C-8AAD-E8030D6EC25E}"/>
              </a:ext>
            </a:extLst>
          </p:cNvPr>
          <p:cNvSpPr/>
          <p:nvPr/>
        </p:nvSpPr>
        <p:spPr>
          <a:xfrm>
            <a:off x="4793184" y="370295"/>
            <a:ext cx="2605635" cy="28605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274320" rtlCol="0" anchor="t" anchorCtr="0">
            <a:noAutofit/>
          </a:bodyPr>
          <a:lstStyle/>
          <a:p>
            <a:pPr lvl="1"/>
            <a:r>
              <a:rPr lang="en-US" dirty="0"/>
              <a:t>USERS:</a:t>
            </a:r>
          </a:p>
          <a:p>
            <a:pPr lvl="1"/>
            <a:r>
              <a:rPr lang="en-US" sz="1200" dirty="0"/>
              <a:t>ID PRIMARY KEY AUTO INTEGER</a:t>
            </a:r>
          </a:p>
          <a:p>
            <a:pPr lvl="1"/>
            <a:r>
              <a:rPr lang="en-US" sz="1200" dirty="0"/>
              <a:t>USERNAME TEXT</a:t>
            </a:r>
          </a:p>
          <a:p>
            <a:pPr lvl="1"/>
            <a:r>
              <a:rPr lang="en-US" sz="1200" dirty="0"/>
              <a:t>HASH (PASSWORD)</a:t>
            </a:r>
          </a:p>
          <a:p>
            <a:pPr lvl="1"/>
            <a:r>
              <a:rPr lang="en-US" sz="1200" dirty="0"/>
              <a:t>CASH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>
                <a:solidFill>
                  <a:schemeClr val="accent2"/>
                </a:solidFill>
              </a:rPr>
              <a:t>ONE TO MANY RELATIONSHIPS:</a:t>
            </a:r>
          </a:p>
          <a:p>
            <a:pPr lvl="1"/>
            <a:r>
              <a:rPr lang="en-US" sz="1200" dirty="0"/>
              <a:t>- TRANSACTIONS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NAMES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CASH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469E2-BC4E-BC46-9AA6-0BDD191757E7}"/>
              </a:ext>
            </a:extLst>
          </p:cNvPr>
          <p:cNvSpPr/>
          <p:nvPr/>
        </p:nvSpPr>
        <p:spPr>
          <a:xfrm>
            <a:off x="1699002" y="370295"/>
            <a:ext cx="2605636" cy="28605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274320" rtlCol="0" anchor="t" anchorCtr="0">
            <a:noAutofit/>
          </a:bodyPr>
          <a:lstStyle/>
          <a:p>
            <a:pPr lvl="1"/>
            <a:r>
              <a:rPr lang="en-US" dirty="0"/>
              <a:t>NAMES:</a:t>
            </a:r>
          </a:p>
          <a:p>
            <a:pPr lvl="1"/>
            <a:r>
              <a:rPr lang="en-US" sz="1200" dirty="0"/>
              <a:t>NAME_ID PRIMARY KEY       AUTOINCREMENT INTEGER</a:t>
            </a:r>
          </a:p>
          <a:p>
            <a:pPr lvl="1"/>
            <a:r>
              <a:rPr lang="en-US" sz="1200" dirty="0"/>
              <a:t>FOREIGN KEY(ID)</a:t>
            </a:r>
          </a:p>
          <a:p>
            <a:pPr lvl="1"/>
            <a:r>
              <a:rPr lang="en-US" sz="1200" dirty="0"/>
              <a:t>REFERENCES (USERS)</a:t>
            </a:r>
          </a:p>
          <a:p>
            <a:pPr lvl="1"/>
            <a:r>
              <a:rPr lang="en-US" sz="1200" dirty="0"/>
              <a:t>FIRST_NAME VARCHAR(255)</a:t>
            </a:r>
          </a:p>
          <a:p>
            <a:pPr lvl="1"/>
            <a:r>
              <a:rPr lang="en-US" sz="1200" dirty="0"/>
              <a:t>LAST_NAME VARCHAR(255)</a:t>
            </a:r>
          </a:p>
          <a:p>
            <a:pPr lvl="1"/>
            <a:r>
              <a:rPr lang="en-US" sz="1200" dirty="0">
                <a:solidFill>
                  <a:schemeClr val="accent4"/>
                </a:solidFill>
              </a:rPr>
              <a:t>ONE TO ONE RELATIONSHIP:</a:t>
            </a:r>
          </a:p>
          <a:p>
            <a:pPr lvl="1"/>
            <a:r>
              <a:rPr lang="en-US" sz="1200" dirty="0"/>
              <a:t>- ID (PK)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94BD33-E319-2F4A-90C0-C52DCF085900}"/>
              </a:ext>
            </a:extLst>
          </p:cNvPr>
          <p:cNvSpPr/>
          <p:nvPr/>
        </p:nvSpPr>
        <p:spPr>
          <a:xfrm>
            <a:off x="7887364" y="370295"/>
            <a:ext cx="2605635" cy="28647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274320" rtlCol="0" anchor="t" anchorCtr="0">
            <a:noAutofit/>
          </a:bodyPr>
          <a:lstStyle/>
          <a:p>
            <a:pPr lvl="1"/>
            <a:r>
              <a:rPr lang="en-US" dirty="0"/>
              <a:t>TRANSACTIONS:</a:t>
            </a:r>
          </a:p>
          <a:p>
            <a:pPr lvl="1"/>
            <a:r>
              <a:rPr lang="en-US" sz="1200" dirty="0"/>
              <a:t>ID INTEGER PRIMARY KEY   AUTOINCREMENT</a:t>
            </a:r>
          </a:p>
          <a:p>
            <a:pPr lvl="1"/>
            <a:r>
              <a:rPr lang="en-US" sz="1200" dirty="0"/>
              <a:t>DATETIME DATETIME</a:t>
            </a:r>
          </a:p>
          <a:p>
            <a:pPr lvl="1"/>
            <a:r>
              <a:rPr lang="en-US" sz="1200" dirty="0"/>
              <a:t>PRICE REAL</a:t>
            </a:r>
          </a:p>
          <a:p>
            <a:pPr lvl="1"/>
            <a:r>
              <a:rPr lang="en-US" sz="1200" dirty="0"/>
              <a:t>QUANTITY INTEGER</a:t>
            </a:r>
          </a:p>
          <a:p>
            <a:pPr lvl="1"/>
            <a:r>
              <a:rPr lang="en-US" sz="1200" dirty="0"/>
              <a:t>TOTAL REAL</a:t>
            </a:r>
          </a:p>
          <a:p>
            <a:pPr lvl="1"/>
            <a:r>
              <a:rPr lang="en-US" sz="1200" dirty="0"/>
              <a:t>ORDERTYPE ENUM (‘BUY’, ‘SELL’)</a:t>
            </a:r>
          </a:p>
          <a:p>
            <a:pPr lvl="1"/>
            <a:r>
              <a:rPr lang="en-US" sz="1200" dirty="0"/>
              <a:t>USER_ID INTEGER</a:t>
            </a:r>
          </a:p>
          <a:p>
            <a:pPr lvl="1"/>
            <a:r>
              <a:rPr lang="en-US" sz="1200" dirty="0"/>
              <a:t>C_ID INTEGER</a:t>
            </a:r>
          </a:p>
          <a:p>
            <a:pPr lvl="1"/>
            <a:r>
              <a:rPr lang="en-US" sz="1200" dirty="0"/>
              <a:t> </a:t>
            </a:r>
            <a:r>
              <a:rPr lang="en-US" sz="1200" dirty="0">
                <a:solidFill>
                  <a:schemeClr val="accent2"/>
                </a:solidFill>
              </a:rPr>
              <a:t>ONE TO MANY RELATIONSHIPS:</a:t>
            </a:r>
          </a:p>
          <a:p>
            <a:pPr lvl="1"/>
            <a:r>
              <a:rPr lang="en-US" sz="1200" dirty="0"/>
              <a:t>- USERS (PK)</a:t>
            </a:r>
          </a:p>
          <a:p>
            <a:pPr lvl="1"/>
            <a:r>
              <a:rPr lang="en-US" sz="1200" dirty="0"/>
              <a:t>- COMPANIES (PK)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658E8-8DEC-C044-9118-1EEE904D197E}"/>
              </a:ext>
            </a:extLst>
          </p:cNvPr>
          <p:cNvSpPr/>
          <p:nvPr/>
        </p:nvSpPr>
        <p:spPr>
          <a:xfrm>
            <a:off x="7887364" y="3622977"/>
            <a:ext cx="2605635" cy="28647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74320" rIns="0" bIns="274320" rtlCol="0" anchor="t" anchorCtr="0">
            <a:noAutofit/>
          </a:bodyPr>
          <a:lstStyle/>
          <a:p>
            <a:pPr lvl="1"/>
            <a:r>
              <a:rPr lang="en-US" dirty="0"/>
              <a:t>COMPANIES:</a:t>
            </a:r>
          </a:p>
          <a:p>
            <a:pPr lvl="1"/>
            <a:r>
              <a:rPr lang="en-US" sz="1200" dirty="0"/>
              <a:t>ID PRIMARY KEY AUTOINCREMENT INTEGER</a:t>
            </a:r>
          </a:p>
          <a:p>
            <a:pPr lvl="1"/>
            <a:r>
              <a:rPr lang="en-US" sz="1200" dirty="0"/>
              <a:t>    FOREIGN KEY(C_ID) REFERENCES (TRANSACTIONS)</a:t>
            </a:r>
          </a:p>
          <a:p>
            <a:pPr lvl="1"/>
            <a:r>
              <a:rPr lang="en-US" sz="1200" dirty="0"/>
              <a:t>SYMBOL</a:t>
            </a:r>
          </a:p>
          <a:p>
            <a:pPr lvl="1"/>
            <a:r>
              <a:rPr lang="en-US" sz="1200" dirty="0"/>
              <a:t>NAME</a:t>
            </a:r>
          </a:p>
          <a:p>
            <a:pPr lvl="1"/>
            <a:r>
              <a:rPr lang="en-US" sz="1200" dirty="0"/>
              <a:t>EXCHANGE</a:t>
            </a:r>
          </a:p>
          <a:p>
            <a:pPr lvl="1"/>
            <a:r>
              <a:rPr lang="en-US" sz="1200" dirty="0">
                <a:solidFill>
                  <a:schemeClr val="accent4"/>
                </a:solidFill>
              </a:rPr>
              <a:t>ONE TO ONE RELATIONSHIP:</a:t>
            </a:r>
          </a:p>
          <a:p>
            <a:pPr lvl="1"/>
            <a:r>
              <a:rPr lang="en-US" sz="1200" dirty="0"/>
              <a:t>- TRANSACTIONS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F96787-693A-2842-BA83-06AC9CEA1177}"/>
              </a:ext>
            </a:extLst>
          </p:cNvPr>
          <p:cNvCxnSpPr>
            <a:cxnSpLocks/>
          </p:cNvCxnSpPr>
          <p:nvPr/>
        </p:nvCxnSpPr>
        <p:spPr>
          <a:xfrm flipV="1">
            <a:off x="3657603" y="1002804"/>
            <a:ext cx="1541817" cy="7660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9EFCCA-DA51-A34B-A27D-A232214434BF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8114777" y="1014309"/>
            <a:ext cx="4190" cy="1289019"/>
          </a:xfrm>
          <a:prstGeom prst="line">
            <a:avLst/>
          </a:prstGeom>
          <a:ln w="34925">
            <a:solidFill>
              <a:srgbClr val="AD48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A06003-4DDA-E24B-B193-AADC747576FC}"/>
              </a:ext>
            </a:extLst>
          </p:cNvPr>
          <p:cNvCxnSpPr>
            <a:cxnSpLocks/>
          </p:cNvCxnSpPr>
          <p:nvPr/>
        </p:nvCxnSpPr>
        <p:spPr>
          <a:xfrm>
            <a:off x="8022803" y="2477850"/>
            <a:ext cx="96163" cy="1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C5AE27-A386-D24F-8118-5F991C63E6C5}"/>
              </a:ext>
            </a:extLst>
          </p:cNvPr>
          <p:cNvCxnSpPr>
            <a:cxnSpLocks/>
          </p:cNvCxnSpPr>
          <p:nvPr/>
        </p:nvCxnSpPr>
        <p:spPr>
          <a:xfrm flipH="1">
            <a:off x="7260274" y="1011370"/>
            <a:ext cx="165111" cy="0"/>
          </a:xfrm>
          <a:prstGeom prst="straightConnector1">
            <a:avLst/>
          </a:prstGeom>
          <a:ln w="34925">
            <a:solidFill>
              <a:srgbClr val="AD48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4207F2-8A52-934B-A528-CE8B8F54D269}"/>
              </a:ext>
            </a:extLst>
          </p:cNvPr>
          <p:cNvCxnSpPr>
            <a:cxnSpLocks/>
          </p:cNvCxnSpPr>
          <p:nvPr/>
        </p:nvCxnSpPr>
        <p:spPr>
          <a:xfrm flipV="1">
            <a:off x="7425385" y="1011370"/>
            <a:ext cx="701962" cy="1"/>
          </a:xfrm>
          <a:prstGeom prst="line">
            <a:avLst/>
          </a:prstGeom>
          <a:ln w="34925">
            <a:solidFill>
              <a:srgbClr val="AD48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64A83C-88D3-9E4B-9D8A-042ADC3A1422}"/>
              </a:ext>
            </a:extLst>
          </p:cNvPr>
          <p:cNvCxnSpPr>
            <a:cxnSpLocks/>
          </p:cNvCxnSpPr>
          <p:nvPr/>
        </p:nvCxnSpPr>
        <p:spPr>
          <a:xfrm flipV="1">
            <a:off x="8022803" y="2470294"/>
            <a:ext cx="0" cy="1781525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6954CF3-4FFF-9C4C-9B03-BD875C8CBB4D}"/>
              </a:ext>
            </a:extLst>
          </p:cNvPr>
          <p:cNvSpPr/>
          <p:nvPr/>
        </p:nvSpPr>
        <p:spPr>
          <a:xfrm>
            <a:off x="1672433" y="4512523"/>
            <a:ext cx="2605636" cy="19751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0" rIns="0" bIns="0" rtlCol="0" anchor="ctr" anchorCtr="0">
            <a:noAutofit/>
          </a:bodyPr>
          <a:lstStyle/>
          <a:p>
            <a:pPr lvl="1"/>
            <a:r>
              <a:rPr lang="en-US" dirty="0"/>
              <a:t>LEGEND:</a:t>
            </a:r>
          </a:p>
          <a:p>
            <a:pPr lvl="1"/>
            <a:r>
              <a:rPr lang="en-US" dirty="0"/>
              <a:t>-  PRIMARY KEY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FOREIGN KEY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Update For Value</a:t>
            </a:r>
          </a:p>
          <a:p>
            <a:pPr lvl="1"/>
            <a:r>
              <a:rPr lang="en-US" sz="1400" dirty="0"/>
              <a:t>NOTE: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ALL FIELDS SET TO NOT NULL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Dotted line = Update 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1400" dirty="0"/>
          </a:p>
          <a:p>
            <a:pPr lvl="1"/>
            <a:endParaRPr lang="en-US" dirty="0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F6A1635E-D0FE-1F45-A466-DAFCC843DC4A}"/>
              </a:ext>
            </a:extLst>
          </p:cNvPr>
          <p:cNvSpPr/>
          <p:nvPr/>
        </p:nvSpPr>
        <p:spPr>
          <a:xfrm rot="5400000">
            <a:off x="2099308" y="5177354"/>
            <a:ext cx="166255" cy="128654"/>
          </a:xfrm>
          <a:prstGeom prst="triangle">
            <a:avLst>
              <a:gd name="adj" fmla="val 5122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74320" rIns="0" bIns="274320" rtlCol="0" anchor="t" anchorCtr="0">
            <a:spAutoFit/>
          </a:bodyPr>
          <a:lstStyle/>
          <a:p>
            <a:pPr algn="l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29B5BD-521B-2249-8614-06137FBCBCE2}"/>
              </a:ext>
            </a:extLst>
          </p:cNvPr>
          <p:cNvCxnSpPr>
            <a:cxnSpLocks/>
          </p:cNvCxnSpPr>
          <p:nvPr/>
        </p:nvCxnSpPr>
        <p:spPr>
          <a:xfrm>
            <a:off x="2048182" y="4958383"/>
            <a:ext cx="198581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C1694-8815-EF41-B72B-3327C5C77282}"/>
              </a:ext>
            </a:extLst>
          </p:cNvPr>
          <p:cNvSpPr txBox="1"/>
          <p:nvPr/>
        </p:nvSpPr>
        <p:spPr>
          <a:xfrm>
            <a:off x="1672433" y="3333069"/>
            <a:ext cx="2632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F0502020204030204" pitchFamily="34" charset="0"/>
                <a:cs typeface="Berlin Sans FB" panose="020F0502020204030204" pitchFamily="34" charset="0"/>
              </a:rPr>
              <a:t>FINANCE.DB</a:t>
            </a:r>
          </a:p>
          <a:p>
            <a:pPr algn="ctr"/>
            <a:r>
              <a:rPr lang="en-US" sz="1600" dirty="0">
                <a:latin typeface="Berlin Sans FB" panose="020F0502020204030204" pitchFamily="34" charset="0"/>
                <a:cs typeface="Berlin Sans FB" panose="020F0502020204030204" pitchFamily="34" charset="0"/>
              </a:rPr>
              <a:t>ENTITY RELATIONSHIP DIAGRAM (ERD)</a:t>
            </a:r>
          </a:p>
          <a:p>
            <a:pPr algn="ctr"/>
            <a:r>
              <a:rPr lang="en-US" sz="1400" dirty="0">
                <a:latin typeface="Berlin Sans FB" panose="020F0502020204030204" pitchFamily="34" charset="0"/>
                <a:cs typeface="Berlin Sans FB" panose="020F0502020204030204" pitchFamily="34" charset="0"/>
              </a:rPr>
              <a:t>SEPTEMBER 25</a:t>
            </a:r>
            <a:r>
              <a:rPr lang="en-US" sz="1400" baseline="30000" dirty="0">
                <a:latin typeface="Berlin Sans FB" panose="020F0502020204030204" pitchFamily="34" charset="0"/>
                <a:cs typeface="Berlin Sans FB" panose="020F0502020204030204" pitchFamily="34" charset="0"/>
              </a:rPr>
              <a:t>TH</a:t>
            </a:r>
            <a:r>
              <a:rPr lang="en-US" sz="1400" dirty="0">
                <a:latin typeface="Berlin Sans FB" panose="020F0502020204030204" pitchFamily="34" charset="0"/>
                <a:cs typeface="Berlin Sans FB" panose="020F0502020204030204" pitchFamily="34" charset="0"/>
              </a:rPr>
              <a:t>, 2020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32816-AF12-9948-B0D3-935852EBE727}"/>
              </a:ext>
            </a:extLst>
          </p:cNvPr>
          <p:cNvSpPr/>
          <p:nvPr/>
        </p:nvSpPr>
        <p:spPr>
          <a:xfrm>
            <a:off x="4779899" y="3627168"/>
            <a:ext cx="2605635" cy="28605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274320" rtlCol="0" anchor="t" anchorCtr="0">
            <a:noAutofit/>
          </a:bodyPr>
          <a:lstStyle/>
          <a:p>
            <a:pPr lvl="1"/>
            <a:r>
              <a:rPr lang="en-US" dirty="0"/>
              <a:t>CASH:</a:t>
            </a:r>
          </a:p>
          <a:p>
            <a:pPr lvl="1"/>
            <a:r>
              <a:rPr lang="en-US" sz="1200" dirty="0"/>
              <a:t>ID PRIMARY KEY   AUTOINCREMENT INTEGER</a:t>
            </a:r>
          </a:p>
          <a:p>
            <a:pPr lvl="1"/>
            <a:r>
              <a:rPr lang="en-US" sz="1200" dirty="0"/>
              <a:t>DATETIME DATETIME</a:t>
            </a:r>
          </a:p>
          <a:p>
            <a:pPr lvl="1"/>
            <a:r>
              <a:rPr lang="en-US" sz="1200" dirty="0">
                <a:solidFill>
                  <a:srgbClr val="FF0071"/>
                </a:solidFill>
              </a:rPr>
              <a:t>DEBIT REAL</a:t>
            </a:r>
          </a:p>
          <a:p>
            <a:pPr lvl="1"/>
            <a:r>
              <a:rPr lang="en-US" sz="1200" dirty="0">
                <a:solidFill>
                  <a:srgbClr val="FF0071"/>
                </a:solidFill>
              </a:rPr>
              <a:t>CREDIT REAL</a:t>
            </a:r>
          </a:p>
          <a:p>
            <a:pPr lvl="1"/>
            <a:r>
              <a:rPr lang="en-US" sz="1200" dirty="0"/>
              <a:t>TRANS_ID INTEGER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USER_ID INTEGER</a:t>
            </a:r>
          </a:p>
          <a:p>
            <a:pPr lvl="1"/>
            <a:r>
              <a:rPr lang="en-US" sz="1200" dirty="0">
                <a:solidFill>
                  <a:schemeClr val="accent4"/>
                </a:solidFill>
              </a:rPr>
              <a:t>ONE TO ONE RELATIONSHIP: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USERS (PK)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TRANSACTIONS (PK)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WRITE A QUERY TO GET TOTAL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213621-53BB-4F44-B9F4-B05C2A5839D7}"/>
              </a:ext>
            </a:extLst>
          </p:cNvPr>
          <p:cNvCxnSpPr>
            <a:cxnSpLocks/>
          </p:cNvCxnSpPr>
          <p:nvPr/>
        </p:nvCxnSpPr>
        <p:spPr>
          <a:xfrm flipV="1">
            <a:off x="5049243" y="1539478"/>
            <a:ext cx="4999" cy="3362681"/>
          </a:xfrm>
          <a:prstGeom prst="line">
            <a:avLst/>
          </a:prstGeom>
          <a:ln w="34925">
            <a:solidFill>
              <a:srgbClr val="FF00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22">
            <a:extLst>
              <a:ext uri="{FF2B5EF4-FFF2-40B4-BE49-F238E27FC236}">
                <a16:creationId xmlns:a16="http://schemas.microsoft.com/office/drawing/2014/main" id="{C83C80F2-E240-4E4F-A7B4-38A3B36AAA44}"/>
              </a:ext>
            </a:extLst>
          </p:cNvPr>
          <p:cNvSpPr/>
          <p:nvPr/>
        </p:nvSpPr>
        <p:spPr>
          <a:xfrm rot="1836139">
            <a:off x="5075412" y="1475150"/>
            <a:ext cx="166255" cy="128654"/>
          </a:xfrm>
          <a:prstGeom prst="triangle">
            <a:avLst>
              <a:gd name="adj" fmla="val 51220"/>
            </a:avLst>
          </a:prstGeom>
          <a:solidFill>
            <a:srgbClr val="FF00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74320" rIns="0" bIns="274320" rtlCol="0" anchor="t" anchorCtr="0">
            <a:spAutoFit/>
          </a:bodyPr>
          <a:lstStyle/>
          <a:p>
            <a:pPr algn="l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FB9FA2-B037-5640-A8E0-9DBF4853E440}"/>
              </a:ext>
            </a:extLst>
          </p:cNvPr>
          <p:cNvCxnSpPr>
            <a:cxnSpLocks/>
          </p:cNvCxnSpPr>
          <p:nvPr/>
        </p:nvCxnSpPr>
        <p:spPr>
          <a:xfrm>
            <a:off x="5049243" y="4902159"/>
            <a:ext cx="177916" cy="0"/>
          </a:xfrm>
          <a:prstGeom prst="straightConnector1">
            <a:avLst/>
          </a:prstGeom>
          <a:ln w="34925">
            <a:solidFill>
              <a:srgbClr val="FF00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CE04FB-1413-0545-8842-0F8F09AAE006}"/>
              </a:ext>
            </a:extLst>
          </p:cNvPr>
          <p:cNvCxnSpPr>
            <a:cxnSpLocks/>
          </p:cNvCxnSpPr>
          <p:nvPr/>
        </p:nvCxnSpPr>
        <p:spPr>
          <a:xfrm flipV="1">
            <a:off x="6543551" y="5179824"/>
            <a:ext cx="1642653" cy="3"/>
          </a:xfrm>
          <a:prstGeom prst="line">
            <a:avLst/>
          </a:prstGeom>
          <a:ln w="34925">
            <a:solidFill>
              <a:srgbClr val="29F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angle 27">
            <a:extLst>
              <a:ext uri="{FF2B5EF4-FFF2-40B4-BE49-F238E27FC236}">
                <a16:creationId xmlns:a16="http://schemas.microsoft.com/office/drawing/2014/main" id="{2A68D258-B57F-CF4E-8552-4684398E30AB}"/>
              </a:ext>
            </a:extLst>
          </p:cNvPr>
          <p:cNvSpPr/>
          <p:nvPr/>
        </p:nvSpPr>
        <p:spPr>
          <a:xfrm rot="5400000">
            <a:off x="6453414" y="5115497"/>
            <a:ext cx="166255" cy="128654"/>
          </a:xfrm>
          <a:prstGeom prst="triangle">
            <a:avLst>
              <a:gd name="adj" fmla="val 5122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74320" rIns="0" bIns="274320" rtlCol="0" anchor="t" anchorCtr="0">
            <a:spAutoFit/>
          </a:bodyPr>
          <a:lstStyle/>
          <a:p>
            <a:pPr algn="l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22099B-D25D-7242-B105-A81DFFA23498}"/>
              </a:ext>
            </a:extLst>
          </p:cNvPr>
          <p:cNvCxnSpPr>
            <a:cxnSpLocks/>
          </p:cNvCxnSpPr>
          <p:nvPr/>
        </p:nvCxnSpPr>
        <p:spPr>
          <a:xfrm>
            <a:off x="8167728" y="1006752"/>
            <a:ext cx="177916" cy="0"/>
          </a:xfrm>
          <a:prstGeom prst="straightConnector1">
            <a:avLst/>
          </a:prstGeom>
          <a:ln w="34925">
            <a:solidFill>
              <a:srgbClr val="29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5D2148-32B3-AA49-A30A-0769BFF1DAD0}"/>
              </a:ext>
            </a:extLst>
          </p:cNvPr>
          <p:cNvCxnSpPr>
            <a:cxnSpLocks/>
          </p:cNvCxnSpPr>
          <p:nvPr/>
        </p:nvCxnSpPr>
        <p:spPr>
          <a:xfrm flipV="1">
            <a:off x="8184749" y="1015992"/>
            <a:ext cx="8861" cy="4188187"/>
          </a:xfrm>
          <a:prstGeom prst="line">
            <a:avLst/>
          </a:prstGeom>
          <a:ln w="34925">
            <a:solidFill>
              <a:srgbClr val="29F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112807-12CB-6641-A4F3-636F46DBE840}"/>
              </a:ext>
            </a:extLst>
          </p:cNvPr>
          <p:cNvCxnSpPr/>
          <p:nvPr/>
        </p:nvCxnSpPr>
        <p:spPr>
          <a:xfrm>
            <a:off x="8022803" y="4251819"/>
            <a:ext cx="274069" cy="0"/>
          </a:xfrm>
          <a:prstGeom prst="straightConnector1">
            <a:avLst/>
          </a:prstGeom>
          <a:ln w="349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7">
            <a:extLst>
              <a:ext uri="{FF2B5EF4-FFF2-40B4-BE49-F238E27FC236}">
                <a16:creationId xmlns:a16="http://schemas.microsoft.com/office/drawing/2014/main" id="{F2E7B45A-86D1-034E-97E3-9154F216B594}"/>
              </a:ext>
            </a:extLst>
          </p:cNvPr>
          <p:cNvSpPr/>
          <p:nvPr/>
        </p:nvSpPr>
        <p:spPr>
          <a:xfrm rot="8676303">
            <a:off x="8140862" y="2243291"/>
            <a:ext cx="166255" cy="128654"/>
          </a:xfrm>
          <a:prstGeom prst="triangle">
            <a:avLst>
              <a:gd name="adj" fmla="val 5122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74320" rIns="0" bIns="274320" rtlCol="0" anchor="t" anchorCtr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1A40E973-2354-B440-B004-690B3202A4A7}"/>
              </a:ext>
            </a:extLst>
          </p:cNvPr>
          <p:cNvSpPr/>
          <p:nvPr/>
        </p:nvSpPr>
        <p:spPr>
          <a:xfrm rot="16200000">
            <a:off x="8108547" y="2405967"/>
            <a:ext cx="166255" cy="128654"/>
          </a:xfrm>
          <a:prstGeom prst="triangle">
            <a:avLst>
              <a:gd name="adj" fmla="val 5122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74320" rIns="0" bIns="274320" rtlCol="0" anchor="t" anchorCtr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C178902C-4BDB-E54B-A8D9-98F014308073}"/>
              </a:ext>
            </a:extLst>
          </p:cNvPr>
          <p:cNvSpPr/>
          <p:nvPr/>
        </p:nvSpPr>
        <p:spPr>
          <a:xfrm rot="5400000">
            <a:off x="3638802" y="951665"/>
            <a:ext cx="166255" cy="128654"/>
          </a:xfrm>
          <a:prstGeom prst="triangle">
            <a:avLst>
              <a:gd name="adj" fmla="val 5122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74320" rIns="0" bIns="274320" rtlCol="0" anchor="t" anchorCtr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942AD4AC-AA15-3247-B38B-9BFD841E4825}"/>
              </a:ext>
            </a:extLst>
          </p:cNvPr>
          <p:cNvSpPr/>
          <p:nvPr/>
        </p:nvSpPr>
        <p:spPr>
          <a:xfrm rot="5400000">
            <a:off x="2099307" y="5453273"/>
            <a:ext cx="166255" cy="128654"/>
          </a:xfrm>
          <a:prstGeom prst="triangle">
            <a:avLst>
              <a:gd name="adj" fmla="val 51220"/>
            </a:avLst>
          </a:prstGeom>
          <a:solidFill>
            <a:srgbClr val="FF00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74320" rIns="0" bIns="274320" rtlCol="0" anchor="t" anchorCtr="0">
            <a:spAutoFit/>
          </a:bodyPr>
          <a:lstStyle/>
          <a:p>
            <a:pPr algn="l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C90FA0-7CB7-F147-A99A-BEB002A81D17}"/>
              </a:ext>
            </a:extLst>
          </p:cNvPr>
          <p:cNvCxnSpPr>
            <a:cxnSpLocks/>
            <a:stCxn id="29" idx="2"/>
          </p:cNvCxnSpPr>
          <p:nvPr/>
        </p:nvCxnSpPr>
        <p:spPr>
          <a:xfrm flipV="1">
            <a:off x="4963503" y="969363"/>
            <a:ext cx="12729" cy="4382054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691E0252-4B7C-7D43-A5E2-991E0D2C6B5D}"/>
              </a:ext>
            </a:extLst>
          </p:cNvPr>
          <p:cNvSpPr/>
          <p:nvPr/>
        </p:nvSpPr>
        <p:spPr>
          <a:xfrm rot="1825792">
            <a:off x="4984633" y="5273727"/>
            <a:ext cx="166255" cy="128654"/>
          </a:xfrm>
          <a:prstGeom prst="triangle">
            <a:avLst>
              <a:gd name="adj" fmla="val 5122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74320" rIns="0" bIns="274320" rtlCol="0" anchor="t" anchorCtr="0">
            <a:spAutoFit/>
          </a:bodyPr>
          <a:lstStyle/>
          <a:p>
            <a:pPr algn="l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74802B-3BEE-004C-80C9-8330B7B4886B}"/>
              </a:ext>
            </a:extLst>
          </p:cNvPr>
          <p:cNvCxnSpPr>
            <a:cxnSpLocks/>
          </p:cNvCxnSpPr>
          <p:nvPr/>
        </p:nvCxnSpPr>
        <p:spPr>
          <a:xfrm>
            <a:off x="4970463" y="969361"/>
            <a:ext cx="177916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5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lIns="0" tIns="274320" rIns="0" bIns="274320" rtlCol="0" anchor="t" anchorCtr="0">
        <a:spAutoFit/>
      </a:bodyPr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216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Johneson Giang</dc:creator>
  <cp:lastModifiedBy>Johneson Giang</cp:lastModifiedBy>
  <cp:revision>29</cp:revision>
  <dcterms:created xsi:type="dcterms:W3CDTF">2020-09-26T03:18:26Z</dcterms:created>
  <dcterms:modified xsi:type="dcterms:W3CDTF">2020-09-30T04:39:18Z</dcterms:modified>
</cp:coreProperties>
</file>