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A7DA-B4BC-A34D-CD38-3C5B4DCC9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AA93-D8E1-74FD-52BD-0141D0611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22D6-7797-91C0-9446-ADB4C1D3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81EF-7D6A-F1C5-91EF-9C09234F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EAB2-E828-19FA-F404-F319832F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9E5D-497B-C260-EAA9-46A27D70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CC858-C58E-725E-0B19-154EF4B27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F252-50BA-2FD0-6A21-233AE6F4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B1EE-A968-2D90-BCF1-5BA689E4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97FD-24BE-C0CC-52AC-8B18321B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81B3A-0262-2EA0-8790-055739F53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50BA1-7DEE-9AA5-59E1-A4FD448DE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10A0-4D36-DF30-21DC-DBBED87F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F63DD-3335-0D05-2C7A-01AD8E83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C94D-916B-5FF7-D536-5EE037A4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9F63-D5E3-5E5E-0C3C-48C57E62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5F42-CB4B-ACA8-1FE7-CE2F8374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077F5-53E9-CCED-CC8B-B6D827CF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E06A-E611-7509-95FD-C08C74C3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3CEE-B4BC-20B3-6C45-8A885FB9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3D6B-9C3C-E087-577B-F452CD65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59E0C-16A3-96B2-67F6-773097FB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2B97-821C-BDA8-C1E3-41B78A94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8624-E3AC-932D-56A2-6B51C74F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6AFE-4445-BDB6-1A08-C72481CE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B91E-F335-D3C6-10DF-625E4B40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F5CD-AF5C-8F9B-E10D-10CB123B9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0D031-16F2-9945-C689-81ED39A72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ADFFF-0260-5309-3E29-7805A455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63762-7A09-F63C-1267-C864E33F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4C01C-E511-5E43-1195-5C38CCA8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D379-1BF7-FD69-A7B0-0902CF56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E6033-5F7E-82E4-0EF6-547137C6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1E70E-8037-6CE0-153A-C199A6543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90CCA-93B6-CA13-D4EA-64DF38DF8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BF093-FA39-80C0-3FF8-1C4F88D69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D8B4A-6F5E-611E-F174-774F8025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33B07-5299-BF8B-F431-DD4092CA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2FAAD-A13A-2750-B377-AEBED548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82F2-9C04-49A7-0121-CC4BCC28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511DD-8DEA-E0BB-3324-91A136A4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33D15-F949-615D-8D0E-28360F5D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2DECC-E626-CA4D-3A82-D800D683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709C4-6E06-4BC8-C880-53F7BEC8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91B33-046A-1C56-7F9B-192AF678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30735-74FD-C01D-9F2D-B60BA21C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1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E9D7-568A-AED0-F61F-8A97C165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EECB-F8BC-7402-CC01-AA8860A9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4DB3C-6228-2238-539A-64ADA6375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051E-2816-1385-3094-6AC208A8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EF3C4-E4AA-AF06-1CB5-D10E01A7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3656-390A-4440-19A4-E26A003A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CAF9-C467-7BB7-FDD4-4A641E50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51ECF-370D-352A-2519-F227B2BCF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CDB12-A61D-0CB7-B0DF-744E6839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35A2-B368-6DBE-61A6-E8102430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B676A-AE38-713E-E83F-4173C4CA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0772-A6FB-55DF-E2A3-33926D4A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BE96A-D92E-E378-78CE-8FE3839B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C0C6-76EC-B97F-8431-35D77F3EF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685E-C3E6-CD85-8444-D77768081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2E25-5C53-40C9-B57C-218A2D97692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2BE3-ED67-76C2-B278-92B5E7C32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263B-E80C-F719-5042-CE6B387D7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2DB0-7284-4D17-86C4-89E22BF8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1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3A0061A-5BFA-9D53-E0C6-E8B4EE35CA9B}"/>
              </a:ext>
            </a:extLst>
          </p:cNvPr>
          <p:cNvSpPr/>
          <p:nvPr/>
        </p:nvSpPr>
        <p:spPr>
          <a:xfrm>
            <a:off x="791852" y="3233391"/>
            <a:ext cx="2756848" cy="242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589BA-B689-0DD5-D9FE-295494913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979" y="1956687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thletic woman using phone">
            <a:extLst>
              <a:ext uri="{FF2B5EF4-FFF2-40B4-BE49-F238E27FC236}">
                <a16:creationId xmlns:a16="http://schemas.microsoft.com/office/drawing/2014/main" id="{BC3E96DA-AA1F-8CB0-4B36-6DE8E0CA0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395" y="1647825"/>
            <a:ext cx="1130794" cy="39528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9AC27C-A79B-B7F8-9E13-A3E4EB1AC4EB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 flipV="1">
            <a:off x="7756639" y="1247074"/>
            <a:ext cx="1791340" cy="1245394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C2F248D-BDDF-0ACD-9DDE-A1D6F4AE2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45912">
            <a:off x="4979934" y="2062968"/>
            <a:ext cx="2412417" cy="41510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F234A0C-FC4F-D88E-FD80-C2784708B6F6}"/>
              </a:ext>
            </a:extLst>
          </p:cNvPr>
          <p:cNvGrpSpPr/>
          <p:nvPr/>
        </p:nvGrpSpPr>
        <p:grpSpPr>
          <a:xfrm>
            <a:off x="6157961" y="155149"/>
            <a:ext cx="2638425" cy="2428139"/>
            <a:chOff x="4776787" y="386499"/>
            <a:chExt cx="2638425" cy="2428139"/>
          </a:xfrm>
        </p:grpSpPr>
        <p:pic>
          <p:nvPicPr>
            <p:cNvPr id="7" name="Graphic 6" descr="Cloud outline">
              <a:extLst>
                <a:ext uri="{FF2B5EF4-FFF2-40B4-BE49-F238E27FC236}">
                  <a16:creationId xmlns:a16="http://schemas.microsoft.com/office/drawing/2014/main" id="{302CDEB7-93AD-9570-3FE7-33C7743B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76787" y="386499"/>
              <a:ext cx="2638425" cy="2428139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CD6B567-F891-8999-0103-3DBDF8400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656" y="1314465"/>
              <a:ext cx="717234" cy="660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E98DE0-B219-9AF0-B767-024527A6D732}"/>
                </a:ext>
              </a:extLst>
            </p:cNvPr>
            <p:cNvSpPr txBox="1"/>
            <p:nvPr/>
          </p:nvSpPr>
          <p:spPr>
            <a:xfrm>
              <a:off x="5512345" y="2075943"/>
              <a:ext cx="1167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Cloud</a:t>
              </a:r>
            </a:p>
            <a:p>
              <a:r>
                <a:rPr lang="en-US" dirty="0"/>
                <a:t>Backend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BE25D1-ECDF-BE70-F6B5-6DC1F6CC2B7A}"/>
              </a:ext>
            </a:extLst>
          </p:cNvPr>
          <p:cNvGrpSpPr/>
          <p:nvPr/>
        </p:nvGrpSpPr>
        <p:grpSpPr>
          <a:xfrm>
            <a:off x="4325072" y="2583288"/>
            <a:ext cx="2527398" cy="2428140"/>
            <a:chOff x="2819908" y="592039"/>
            <a:chExt cx="2527398" cy="2527398"/>
          </a:xfrm>
        </p:grpSpPr>
        <p:pic>
          <p:nvPicPr>
            <p:cNvPr id="14" name="Graphic 13" descr="Cloud outline">
              <a:extLst>
                <a:ext uri="{FF2B5EF4-FFF2-40B4-BE49-F238E27FC236}">
                  <a16:creationId xmlns:a16="http://schemas.microsoft.com/office/drawing/2014/main" id="{C54C83F2-CC8E-0B01-F321-63D87FF1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19908" y="592039"/>
              <a:ext cx="2527398" cy="25273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669FE5-EACE-824C-53D5-5587ADF1D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21632" y="1738313"/>
              <a:ext cx="1123950" cy="61912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9BA2BF-234D-8DAE-C32C-EB57687DF474}"/>
                </a:ext>
              </a:extLst>
            </p:cNvPr>
            <p:cNvSpPr txBox="1"/>
            <p:nvPr/>
          </p:nvSpPr>
          <p:spPr>
            <a:xfrm>
              <a:off x="3259509" y="2398622"/>
              <a:ext cx="1902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Tunneled </a:t>
              </a:r>
              <a:r>
                <a:rPr lang="en-US" dirty="0" err="1"/>
                <a:t>WebAPI</a:t>
              </a:r>
              <a:endParaRPr lang="en-US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9F38CB-CE3B-FF88-DB96-03531011F7F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30070" y="1743184"/>
            <a:ext cx="1756377" cy="1881078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E6D801-A8C2-6143-F922-10472DA968ED}"/>
              </a:ext>
            </a:extLst>
          </p:cNvPr>
          <p:cNvSpPr txBox="1"/>
          <p:nvPr/>
        </p:nvSpPr>
        <p:spPr>
          <a:xfrm rot="18809209">
            <a:off x="5331574" y="2453992"/>
            <a:ext cx="197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Webhook callbacks</a:t>
            </a:r>
          </a:p>
        </p:txBody>
      </p:sp>
      <p:pic>
        <p:nvPicPr>
          <p:cNvPr id="30" name="Graphic 29" descr="Computer outline">
            <a:extLst>
              <a:ext uri="{FF2B5EF4-FFF2-40B4-BE49-F238E27FC236}">
                <a16:creationId xmlns:a16="http://schemas.microsoft.com/office/drawing/2014/main" id="{BE216CBD-AAAF-B6DF-485A-71ADED1F9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5727" y="1251836"/>
            <a:ext cx="1981555" cy="19815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91E88B-8579-E99A-623F-41B0E0D75110}"/>
              </a:ext>
            </a:extLst>
          </p:cNvPr>
          <p:cNvSpPr txBox="1"/>
          <p:nvPr/>
        </p:nvSpPr>
        <p:spPr>
          <a:xfrm>
            <a:off x="1257539" y="4596168"/>
            <a:ext cx="19815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Our TA local flask Apps</a:t>
            </a:r>
          </a:p>
          <a:p>
            <a:r>
              <a:rPr lang="en-US" dirty="0"/>
              <a:t>TA_Server.py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D3F2A9-2E08-62AB-BC6E-F43B869C9078}"/>
              </a:ext>
            </a:extLst>
          </p:cNvPr>
          <p:cNvSpPr txBox="1"/>
          <p:nvPr/>
        </p:nvSpPr>
        <p:spPr>
          <a:xfrm>
            <a:off x="1257539" y="3361379"/>
            <a:ext cx="19815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Ngrok</a:t>
            </a:r>
            <a:r>
              <a:rPr lang="en-US" dirty="0"/>
              <a:t> agent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C71477-6D2D-CB28-080C-4EAC22EA56DD}"/>
              </a:ext>
            </a:extLst>
          </p:cNvPr>
          <p:cNvCxnSpPr>
            <a:cxnSpLocks/>
          </p:cNvCxnSpPr>
          <p:nvPr/>
        </p:nvCxnSpPr>
        <p:spPr>
          <a:xfrm flipV="1">
            <a:off x="791852" y="2790334"/>
            <a:ext cx="527901" cy="44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C92CC7-8866-9FFD-0807-975FA811583A}"/>
              </a:ext>
            </a:extLst>
          </p:cNvPr>
          <p:cNvCxnSpPr>
            <a:cxnSpLocks/>
          </p:cNvCxnSpPr>
          <p:nvPr/>
        </p:nvCxnSpPr>
        <p:spPr>
          <a:xfrm>
            <a:off x="2862965" y="2790334"/>
            <a:ext cx="528538" cy="44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E7DDED-A437-8BBC-9512-5EFD466634AD}"/>
              </a:ext>
            </a:extLst>
          </p:cNvPr>
          <p:cNvSpPr txBox="1"/>
          <p:nvPr/>
        </p:nvSpPr>
        <p:spPr>
          <a:xfrm>
            <a:off x="1028598" y="880614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inside the</a:t>
            </a:r>
          </a:p>
          <a:p>
            <a:r>
              <a:rPr lang="en-US" dirty="0"/>
              <a:t>Workstations…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7F1784-C71B-3138-17F9-D2B271D3F648}"/>
              </a:ext>
            </a:extLst>
          </p:cNvPr>
          <p:cNvCxnSpPr>
            <a:cxnSpLocks/>
          </p:cNvCxnSpPr>
          <p:nvPr/>
        </p:nvCxnSpPr>
        <p:spPr>
          <a:xfrm flipH="1" flipV="1">
            <a:off x="3391503" y="3563192"/>
            <a:ext cx="1635293" cy="42591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1E92D1E-B76A-6A68-1DBC-0090EC8CD442}"/>
              </a:ext>
            </a:extLst>
          </p:cNvPr>
          <p:cNvSpPr txBox="1"/>
          <p:nvPr/>
        </p:nvSpPr>
        <p:spPr>
          <a:xfrm rot="782459">
            <a:off x="3357838" y="2971641"/>
            <a:ext cx="175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收到有人</a:t>
            </a:r>
            <a:r>
              <a:rPr lang="en-US" altLang="zh-TW" dirty="0"/>
              <a:t>texting</a:t>
            </a:r>
          </a:p>
          <a:p>
            <a:r>
              <a:rPr lang="en-US" dirty="0"/>
              <a:t>By line apps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9D4693-C082-E782-F31E-FAE0C20C44DB}"/>
              </a:ext>
            </a:extLst>
          </p:cNvPr>
          <p:cNvCxnSpPr>
            <a:cxnSpLocks/>
          </p:cNvCxnSpPr>
          <p:nvPr/>
        </p:nvCxnSpPr>
        <p:spPr>
          <a:xfrm>
            <a:off x="1555423" y="3730711"/>
            <a:ext cx="0" cy="820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16DFD7-B6FC-9EB1-1DB1-C2D625B3D238}"/>
              </a:ext>
            </a:extLst>
          </p:cNvPr>
          <p:cNvSpPr txBox="1"/>
          <p:nvPr/>
        </p:nvSpPr>
        <p:spPr>
          <a:xfrm rot="16200000">
            <a:off x="184092" y="4232771"/>
            <a:ext cx="1789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http://127.0.0.1:5000/callback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E0CDBB-345F-C6CB-9195-550E9571C468}"/>
              </a:ext>
            </a:extLst>
          </p:cNvPr>
          <p:cNvCxnSpPr>
            <a:cxnSpLocks/>
          </p:cNvCxnSpPr>
          <p:nvPr/>
        </p:nvCxnSpPr>
        <p:spPr>
          <a:xfrm flipV="1">
            <a:off x="2726433" y="3730711"/>
            <a:ext cx="0" cy="8200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FA9FC81-AD25-B6F4-53B6-F2B794346CFA}"/>
              </a:ext>
            </a:extLst>
          </p:cNvPr>
          <p:cNvSpPr txBox="1"/>
          <p:nvPr/>
        </p:nvSpPr>
        <p:spPr>
          <a:xfrm rot="5400000">
            <a:off x="2753341" y="4023381"/>
            <a:ext cx="110799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分類結果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6B4C01-CA22-AC20-C367-227FB5373CEE}"/>
              </a:ext>
            </a:extLst>
          </p:cNvPr>
          <p:cNvCxnSpPr>
            <a:cxnSpLocks/>
          </p:cNvCxnSpPr>
          <p:nvPr/>
        </p:nvCxnSpPr>
        <p:spPr>
          <a:xfrm>
            <a:off x="3428158" y="3807662"/>
            <a:ext cx="1665457" cy="383582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B22342-DF2E-F449-D222-8924C00240D7}"/>
              </a:ext>
            </a:extLst>
          </p:cNvPr>
          <p:cNvCxnSpPr>
            <a:cxnSpLocks/>
          </p:cNvCxnSpPr>
          <p:nvPr/>
        </p:nvCxnSpPr>
        <p:spPr>
          <a:xfrm flipV="1">
            <a:off x="6157959" y="2083717"/>
            <a:ext cx="1949516" cy="1992247"/>
          </a:xfrm>
          <a:prstGeom prst="straightConnector1">
            <a:avLst/>
          </a:prstGeom>
          <a:ln w="762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17D1612-92FB-3A4F-B83B-2B8E88468A76}"/>
              </a:ext>
            </a:extLst>
          </p:cNvPr>
          <p:cNvSpPr txBox="1"/>
          <p:nvPr/>
        </p:nvSpPr>
        <p:spPr>
          <a:xfrm rot="18722195">
            <a:off x="6822794" y="3111125"/>
            <a:ext cx="110799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分類結果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22717404-11F5-191C-A139-366671FBBD1F}"/>
              </a:ext>
            </a:extLst>
          </p:cNvPr>
          <p:cNvCxnSpPr>
            <a:cxnSpLocks/>
          </p:cNvCxnSpPr>
          <p:nvPr/>
        </p:nvCxnSpPr>
        <p:spPr>
          <a:xfrm>
            <a:off x="8222616" y="2083028"/>
            <a:ext cx="1695555" cy="1209873"/>
          </a:xfrm>
          <a:prstGeom prst="straightConnector1">
            <a:avLst/>
          </a:prstGeom>
          <a:ln w="762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FFE88135-2FE4-986C-902F-61938007F5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0677" y="3321579"/>
            <a:ext cx="1672628" cy="16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Trend Micro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 Jong (RD-TW)</dc:creator>
  <cp:lastModifiedBy>Jank Jong (RD-TW)</cp:lastModifiedBy>
  <cp:revision>1</cp:revision>
  <dcterms:created xsi:type="dcterms:W3CDTF">2022-12-30T13:41:13Z</dcterms:created>
  <dcterms:modified xsi:type="dcterms:W3CDTF">2022-12-30T14:13:46Z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0d67e-2428-41a1-85f0-bee73fd61572_Enabled">
    <vt:lpwstr>true</vt:lpwstr>
  </property>
  <property fmtid="{D5CDD505-2E9C-101B-9397-08002B2CF9AE}" pid="3" name="MSIP_Label_fb50d67e-2428-41a1-85f0-bee73fd61572_SetDate">
    <vt:lpwstr>2022-12-30T13:41:22Z</vt:lpwstr>
  </property>
  <property fmtid="{D5CDD505-2E9C-101B-9397-08002B2CF9AE}" pid="4" name="MSIP_Label_fb50d67e-2428-41a1-85f0-bee73fd61572_Method">
    <vt:lpwstr>Privileged</vt:lpwstr>
  </property>
  <property fmtid="{D5CDD505-2E9C-101B-9397-08002B2CF9AE}" pid="5" name="MSIP_Label_fb50d67e-2428-41a1-85f0-bee73fd61572_Name">
    <vt:lpwstr>Public Information - no protection</vt:lpwstr>
  </property>
  <property fmtid="{D5CDD505-2E9C-101B-9397-08002B2CF9AE}" pid="6" name="MSIP_Label_fb50d67e-2428-41a1-85f0-bee73fd61572_SiteId">
    <vt:lpwstr>3e04753a-ae5b-42d4-a86d-d6f05460f9e4</vt:lpwstr>
  </property>
  <property fmtid="{D5CDD505-2E9C-101B-9397-08002B2CF9AE}" pid="7" name="MSIP_Label_fb50d67e-2428-41a1-85f0-bee73fd61572_ActionId">
    <vt:lpwstr>2b27da10-535a-407b-b414-25cbfe990aa1</vt:lpwstr>
  </property>
  <property fmtid="{D5CDD505-2E9C-101B-9397-08002B2CF9AE}" pid="8" name="MSIP_Label_fb50d67e-2428-41a1-85f0-bee73fd61572_ContentBits">
    <vt:lpwstr>0</vt:lpwstr>
  </property>
</Properties>
</file>