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testing02-RMarkdown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"This file was created with RStudio"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testing02alsPowerp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testing02-RMarkdown</dc:title>
  <dc:creator/>
  <cp:keywords/>
  <dcterms:created xsi:type="dcterms:W3CDTF">2021-06-12T18:47:02Z</dcterms:created>
  <dcterms:modified xsi:type="dcterms:W3CDTF">2021-06-12T18:47:02Z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