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58" r:id="rId6"/>
    <p:sldId id="276" r:id="rId7"/>
    <p:sldId id="277" r:id="rId8"/>
    <p:sldId id="278" r:id="rId9"/>
    <p:sldId id="279" r:id="rId10"/>
    <p:sldId id="261" r:id="rId11"/>
    <p:sldId id="274" r:id="rId12"/>
    <p:sldId id="275" r:id="rId13"/>
    <p:sldId id="272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ina Marasovic" initials="KM" lastIdx="0" clrIdx="0">
    <p:extLst>
      <p:ext uri="{19B8F6BF-5375-455C-9EA6-DF929625EA0E}">
        <p15:presenceInfo xmlns:p15="http://schemas.microsoft.com/office/powerpoint/2012/main" userId="Kristina Maras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SzPct val="120000"/>
              <a:defRPr sz="2400"/>
            </a:lvl1pPr>
            <a:lvl2pPr marL="822960" indent="-285750">
              <a:buSzPct val="9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36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Diet Manager</a:t>
            </a:r>
            <a:br>
              <a:rPr lang="en-US" dirty="0"/>
            </a:br>
            <a:r>
              <a:rPr lang="en-US" b="0" dirty="0"/>
              <a:t>Project </a:t>
            </a:r>
            <a:r>
              <a:rPr lang="hr-HR" b="0" dirty="0"/>
              <a:t>Presentation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979712" y="3849666"/>
            <a:ext cx="6623744" cy="123457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GROUP G1</a:t>
            </a:r>
          </a:p>
          <a:p>
            <a:pPr algn="r"/>
            <a:r>
              <a:rPr lang="en-US" dirty="0"/>
              <a:t>Amra </a:t>
            </a:r>
            <a:r>
              <a:rPr lang="en-US" dirty="0" err="1"/>
              <a:t>Rrahi</a:t>
            </a:r>
            <a:r>
              <a:rPr lang="en-US" dirty="0"/>
              <a:t>, Arian </a:t>
            </a:r>
            <a:r>
              <a:rPr lang="en-US" dirty="0" err="1"/>
              <a:t>Vuceli</a:t>
            </a:r>
            <a:r>
              <a:rPr lang="hr-HR" dirty="0"/>
              <a:t>ć</a:t>
            </a:r>
            <a:r>
              <a:rPr lang="en-US" dirty="0"/>
              <a:t>, </a:t>
            </a:r>
            <a:r>
              <a:rPr lang="en-US" dirty="0" err="1"/>
              <a:t>Ejup</a:t>
            </a:r>
            <a:r>
              <a:rPr lang="en-US" dirty="0"/>
              <a:t> </a:t>
            </a:r>
            <a:r>
              <a:rPr lang="en-US" dirty="0" err="1"/>
              <a:t>Elezi</a:t>
            </a:r>
            <a:r>
              <a:rPr lang="en-US" dirty="0"/>
              <a:t>, Roko Hafner, Janko Leskovac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F668-7824-9D47-AB16-7A9CC8E5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100" dirty="0"/>
              <a:t>Zagreb, 03.04.2024.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F7C-B1DB-4C55-853E-13ED9BD8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324071"/>
            <a:ext cx="8229600" cy="4572000"/>
          </a:xfrm>
        </p:spPr>
        <p:txBody>
          <a:bodyPr/>
          <a:lstStyle/>
          <a:p>
            <a:r>
              <a:rPr lang="en-US" dirty="0"/>
              <a:t>Loading data for 1 basic food (Pizza Slice) and 1 recipe (PB+J Sandwich)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043130DA-ADCD-830F-8EAD-DEEF95F4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" y="1484784"/>
            <a:ext cx="91440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F7C-B1DB-4C55-853E-13ED9BD8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404664"/>
            <a:ext cx="8229600" cy="4572000"/>
          </a:xfrm>
        </p:spPr>
        <p:txBody>
          <a:bodyPr/>
          <a:lstStyle/>
          <a:p>
            <a:r>
              <a:rPr lang="en-US" dirty="0"/>
              <a:t>Add</a:t>
            </a:r>
            <a:r>
              <a:rPr lang="hr-HR" dirty="0"/>
              <a:t>ing</a:t>
            </a:r>
            <a:r>
              <a:rPr lang="en-US" dirty="0"/>
              <a:t> 1 serving of the </a:t>
            </a:r>
            <a:r>
              <a:rPr lang="en-US" i="1" dirty="0"/>
              <a:t>Pizza Slice</a:t>
            </a:r>
            <a:r>
              <a:rPr lang="en-US" dirty="0"/>
              <a:t> &amp; 2 servings of the </a:t>
            </a:r>
            <a:r>
              <a:rPr lang="en-US" i="1" dirty="0"/>
              <a:t>PB+J Sandwich</a:t>
            </a:r>
            <a:r>
              <a:rPr lang="en-US" dirty="0"/>
              <a:t> to the log entry for the current date.</a:t>
            </a:r>
            <a:endParaRPr lang="hr-H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diagram of a project&#10;&#10;Description automatically generated">
            <a:extLst>
              <a:ext uri="{FF2B5EF4-FFF2-40B4-BE49-F238E27FC236}">
                <a16:creationId xmlns:a16="http://schemas.microsoft.com/office/drawing/2014/main" id="{0EBC562D-BFD5-BC94-C8C3-93E6A9738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198550"/>
            <a:ext cx="8424936" cy="54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4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F7C-B1DB-4C55-853E-13ED9BD8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324071"/>
            <a:ext cx="8229600" cy="4572000"/>
          </a:xfrm>
        </p:spPr>
        <p:txBody>
          <a:bodyPr/>
          <a:lstStyle/>
          <a:p>
            <a:pPr lvl="0"/>
            <a:r>
              <a:rPr lang="en-US" dirty="0"/>
              <a:t>Computing the total number of calories for the current date.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BE14DC-73D8-6F6A-5297-3E988BA9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41301"/>
            <a:ext cx="6337023" cy="527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4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Final Notes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28BE-00F0-424D-8B4B-6D8E9BA1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Final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DD74-D3A6-41EF-8FED-08A9BA12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Solution We Are Most Proud of</a:t>
            </a:r>
          </a:p>
          <a:p>
            <a:r>
              <a:rPr lang="en-US" dirty="0"/>
              <a:t>What Could Have Been Done Better?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45AD-2314-4E65-9C5C-E588833E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43A86-4353-49D3-8B79-73AD4285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A365-AE09-2C40-9C44-12BCB6C8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Diet Manager in Action</a:t>
            </a:r>
          </a:p>
          <a:p>
            <a:r>
              <a:rPr lang="hr-HR" dirty="0"/>
              <a:t>Diet Manager Explained </a:t>
            </a:r>
          </a:p>
          <a:p>
            <a:r>
              <a:rPr lang="hr-HR" dirty="0"/>
              <a:t>Final Notes</a:t>
            </a:r>
          </a:p>
          <a:p>
            <a:pPr lvl="1"/>
            <a:r>
              <a:rPr lang="en-US" dirty="0"/>
              <a:t>Part of the Solution We Are Most Proud of</a:t>
            </a:r>
          </a:p>
          <a:p>
            <a:pPr lvl="1"/>
            <a:r>
              <a:rPr lang="en-US" dirty="0"/>
              <a:t>What Could Have Been Done Better?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DD8BC-BD6C-2449-A5C7-A1C6CA24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87F0-F46A-1045-A093-4053C7EE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Diet Manager in Action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Diet Manager Explained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Factory Pattern</a:t>
            </a:r>
          </a:p>
        </p:txBody>
      </p:sp>
      <p:pic>
        <p:nvPicPr>
          <p:cNvPr id="7" name="Content Placeholder 6" descr="A diagram of a food factory&#10;&#10;Description automatically generated">
            <a:extLst>
              <a:ext uri="{FF2B5EF4-FFF2-40B4-BE49-F238E27FC236}">
                <a16:creationId xmlns:a16="http://schemas.microsoft.com/office/drawing/2014/main" id="{653B24D1-6793-7460-E2C0-6CD39F3C2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96" y="1600200"/>
            <a:ext cx="3689807" cy="4572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25566-EF58-9B9E-7AF9-925DA879A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C908D-9F32-BAA7-E83C-C888340C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EF74-D1B0-3216-17A1-98E10FC7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Content Placeholder 1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59C1FA61-89B5-B150-22D0-2981920B5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" y="622781"/>
            <a:ext cx="8712968" cy="62352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A9FE68-5290-5DDE-6F4D-0F94DEE6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22781"/>
            <a:ext cx="4876800" cy="799306"/>
          </a:xfrm>
        </p:spPr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MVC Pattern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55A68-3301-7F6F-9F97-1E474EF8BE9E}"/>
              </a:ext>
            </a:extLst>
          </p:cNvPr>
          <p:cNvSpPr txBox="1"/>
          <p:nvPr/>
        </p:nvSpPr>
        <p:spPr>
          <a:xfrm>
            <a:off x="7524328" y="5853808"/>
            <a:ext cx="27425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Purple -&gt; Model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Red -&gt; View</a:t>
            </a:r>
          </a:p>
          <a:p>
            <a:r>
              <a:rPr lang="en-US" sz="1200" dirty="0">
                <a:solidFill>
                  <a:schemeClr val="bg1"/>
                </a:solidFill>
              </a:rPr>
              <a:t>Green -&gt; Controller</a:t>
            </a:r>
          </a:p>
          <a:p>
            <a:r>
              <a:rPr lang="en-US" sz="1200" dirty="0">
                <a:solidFill>
                  <a:schemeClr val="bg1"/>
                </a:solidFill>
              </a:rPr>
              <a:t>Black -&gt; Factory</a:t>
            </a:r>
          </a:p>
        </p:txBody>
      </p:sp>
    </p:spTree>
    <p:extLst>
      <p:ext uri="{BB962C8B-B14F-4D97-AF65-F5344CB8AC3E}">
        <p14:creationId xmlns:p14="http://schemas.microsoft.com/office/powerpoint/2010/main" val="42297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99B30-427B-DBCF-1119-119005381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55ABA-9A2D-F6C7-3108-69F06B36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80FE1-8981-AD77-5E9B-67E4137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F4FFF-A02E-5A04-7826-322CEA31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View </a:t>
            </a:r>
            <a:r>
              <a:rPr lang="en-US" dirty="0" err="1"/>
              <a:t>Subsytem</a:t>
            </a:r>
            <a:endParaRPr lang="en-US" dirty="0"/>
          </a:p>
        </p:txBody>
      </p:sp>
      <p:pic>
        <p:nvPicPr>
          <p:cNvPr id="8" name="Content Placeholder 7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EE5CFF7B-7B7A-B296-C553-1E2BCE4C2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264696" cy="5318283"/>
          </a:xfrm>
        </p:spPr>
      </p:pic>
    </p:spTree>
    <p:extLst>
      <p:ext uri="{BB962C8B-B14F-4D97-AF65-F5344CB8AC3E}">
        <p14:creationId xmlns:p14="http://schemas.microsoft.com/office/powerpoint/2010/main" val="215642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5DF77-54EB-9E2F-C0B0-9769522C3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025D9-210E-B527-9B00-ACCDCE47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527A5-9413-BD0A-EFF4-925BC0C5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CDEF2-140A-69F5-4383-EA5F1162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Model </a:t>
            </a:r>
            <a:r>
              <a:rPr lang="en-US" dirty="0" err="1"/>
              <a:t>Subsytem</a:t>
            </a:r>
            <a:endParaRPr lang="en-US" dirty="0"/>
          </a:p>
        </p:txBody>
      </p:sp>
      <p:pic>
        <p:nvPicPr>
          <p:cNvPr id="9" name="Content Placeholder 8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36A456F-7F5B-CAD2-711B-4EF122E9E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66" y="1412776"/>
            <a:ext cx="6012668" cy="4915070"/>
          </a:xfrm>
        </p:spPr>
      </p:pic>
    </p:spTree>
    <p:extLst>
      <p:ext uri="{BB962C8B-B14F-4D97-AF65-F5344CB8AC3E}">
        <p14:creationId xmlns:p14="http://schemas.microsoft.com/office/powerpoint/2010/main" val="355507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96D7B-843C-ED03-3C81-6ACB77398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F0213-43E2-8BE4-824A-F171F1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C42AD-187D-8AA9-58E6-BF008FC1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30638-CC1B-7659-E2AF-6628544D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Controller </a:t>
            </a:r>
            <a:r>
              <a:rPr lang="en-US" dirty="0" err="1"/>
              <a:t>Subsytem</a:t>
            </a:r>
            <a:endParaRPr lang="en-US" dirty="0"/>
          </a:p>
        </p:txBody>
      </p:sp>
      <p:pic>
        <p:nvPicPr>
          <p:cNvPr id="8" name="Content Placeholder 7" descr="A diagram of a computer&#10;&#10;Description automatically generated">
            <a:extLst>
              <a:ext uri="{FF2B5EF4-FFF2-40B4-BE49-F238E27FC236}">
                <a16:creationId xmlns:a16="http://schemas.microsoft.com/office/drawing/2014/main" id="{C44FA627-3A6A-3C5F-66DA-9C13EE6F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31" y="1600200"/>
            <a:ext cx="7135738" cy="4572000"/>
          </a:xfrm>
        </p:spPr>
      </p:pic>
    </p:spTree>
    <p:extLst>
      <p:ext uri="{BB962C8B-B14F-4D97-AF65-F5344CB8AC3E}">
        <p14:creationId xmlns:p14="http://schemas.microsoft.com/office/powerpoint/2010/main" val="421234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368</TotalTime>
  <Words>204</Words>
  <Application>Microsoft Office PowerPoint</Application>
  <PresentationFormat>On-screen Show (4:3)</PresentationFormat>
  <Paragraphs>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Wingdings 2</vt:lpstr>
      <vt:lpstr>Verve</vt:lpstr>
      <vt:lpstr>Diet Manager Project Presentation</vt:lpstr>
      <vt:lpstr>OUTLINE</vt:lpstr>
      <vt:lpstr>Diet Manager in Action</vt:lpstr>
      <vt:lpstr>Diet Manager Explained</vt:lpstr>
      <vt:lpstr>System Overview – Factory Pattern</vt:lpstr>
      <vt:lpstr>System Overview – MVC Pattern</vt:lpstr>
      <vt:lpstr>System Overview – View Subsytem</vt:lpstr>
      <vt:lpstr>System Overview – Model Subsytem</vt:lpstr>
      <vt:lpstr>System Overview – Controller Subsytem</vt:lpstr>
      <vt:lpstr>PowerPoint Presentation</vt:lpstr>
      <vt:lpstr>PowerPoint Presentation</vt:lpstr>
      <vt:lpstr>PowerPoint Presentation</vt:lpstr>
      <vt:lpstr>Final Notes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Progress or Status</dc:title>
  <dc:creator>Microsoft Office User</dc:creator>
  <cp:lastModifiedBy>Janko Leskovac</cp:lastModifiedBy>
  <cp:revision>75</cp:revision>
  <dcterms:created xsi:type="dcterms:W3CDTF">2018-12-05T08:19:50Z</dcterms:created>
  <dcterms:modified xsi:type="dcterms:W3CDTF">2024-04-03T21:41:51Z</dcterms:modified>
</cp:coreProperties>
</file>