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71" r:id="rId5"/>
    <p:sldId id="258" r:id="rId6"/>
    <p:sldId id="276" r:id="rId7"/>
    <p:sldId id="277" r:id="rId8"/>
    <p:sldId id="278" r:id="rId9"/>
    <p:sldId id="279" r:id="rId10"/>
    <p:sldId id="261" r:id="rId11"/>
    <p:sldId id="274" r:id="rId12"/>
    <p:sldId id="275" r:id="rId13"/>
    <p:sldId id="272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tina Marasovic" initials="KM" lastIdx="0" clrIdx="0">
    <p:extLst>
      <p:ext uri="{19B8F6BF-5375-455C-9EA6-DF929625EA0E}">
        <p15:presenceInfo xmlns:p15="http://schemas.microsoft.com/office/powerpoint/2012/main" userId="Kristina Marasov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>
      <p:cViewPr varScale="1">
        <p:scale>
          <a:sx n="111" d="100"/>
          <a:sy n="111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SzPct val="120000"/>
              <a:defRPr sz="2400"/>
            </a:lvl1pPr>
            <a:lvl2pPr marL="822960" indent="-285750">
              <a:buSzPct val="90000"/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36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Diet Manager</a:t>
            </a:r>
            <a:br>
              <a:rPr lang="en-US" dirty="0"/>
            </a:br>
            <a:r>
              <a:rPr lang="en-US" b="0" dirty="0"/>
              <a:t>Project </a:t>
            </a:r>
            <a:r>
              <a:rPr lang="hr-HR" b="0" dirty="0"/>
              <a:t>Presentation</a:t>
            </a:r>
            <a:r>
              <a:rPr lang="en-US" b="0" dirty="0"/>
              <a:t> –V2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979712" y="3849666"/>
            <a:ext cx="6623744" cy="123457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GROUP G1</a:t>
            </a:r>
          </a:p>
          <a:p>
            <a:pPr algn="r"/>
            <a:r>
              <a:rPr lang="en-US" dirty="0"/>
              <a:t>Amra </a:t>
            </a:r>
            <a:r>
              <a:rPr lang="en-US" dirty="0" err="1"/>
              <a:t>Rrahi</a:t>
            </a:r>
            <a:r>
              <a:rPr lang="en-US" dirty="0"/>
              <a:t>, Arian </a:t>
            </a:r>
            <a:r>
              <a:rPr lang="en-US" dirty="0" err="1"/>
              <a:t>Vuceli</a:t>
            </a:r>
            <a:r>
              <a:rPr lang="hr-HR" dirty="0"/>
              <a:t>ć</a:t>
            </a:r>
            <a:r>
              <a:rPr lang="en-US" dirty="0"/>
              <a:t>, </a:t>
            </a:r>
            <a:r>
              <a:rPr lang="en-US" dirty="0" err="1"/>
              <a:t>Ejup</a:t>
            </a:r>
            <a:r>
              <a:rPr lang="en-US" dirty="0"/>
              <a:t> </a:t>
            </a:r>
            <a:r>
              <a:rPr lang="en-US" dirty="0" err="1"/>
              <a:t>Elezi</a:t>
            </a:r>
            <a:r>
              <a:rPr lang="en-US" dirty="0"/>
              <a:t>, Roko Hafner, Janko Leskovac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6F668-7824-9D47-AB16-7A9CC8E5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100" dirty="0"/>
              <a:t>Zagreb, </a:t>
            </a:r>
            <a:r>
              <a:rPr lang="en-US" dirty="0"/>
              <a:t>23</a:t>
            </a:r>
            <a:r>
              <a:rPr lang="en-US" sz="1100" dirty="0"/>
              <a:t>.04.2024.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1F7C-B1DB-4C55-853E-13ED9BD8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324071"/>
            <a:ext cx="8229600" cy="4572000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Sequence Diagram 1 –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Shows how exercise records are loaded from the exercise.csv file into the internal data structure (model).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C1B8-C741-4D1D-AE99-765DA53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Picture 1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F83B91B1-4781-2A00-A62E-0CFAC395F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1340768"/>
            <a:ext cx="6984776" cy="477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32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1F7C-B1DB-4C55-853E-13ED9BD8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404664"/>
            <a:ext cx="8229600" cy="4572000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Sequence Diagram 2 –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Shows how an exercise is selected and recorded into the log.csv file.</a:t>
            </a: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C1B8-C741-4D1D-AE99-765DA53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425CE1E3-535D-CDDC-1069-EC9C545D34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" y="1700808"/>
            <a:ext cx="7990840" cy="408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64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1F7C-B1DB-4C55-853E-13ED9BD8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324071"/>
            <a:ext cx="8229600" cy="4572000"/>
          </a:xfrm>
        </p:spPr>
        <p:txBody>
          <a:bodyPr/>
          <a:lstStyle/>
          <a:p>
            <a:pPr lvl="0"/>
            <a:r>
              <a:rPr lang="en-US" dirty="0"/>
              <a:t>Showing how the log view is updated in relation to the calories expended via the exercise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FC1B8-C741-4D1D-AE99-765DA53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DE16C66-8B03-D2C8-5ACB-4C8E02515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0713"/>
            <a:ext cx="7128952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4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A8-F394-4393-9E12-6CF07EBC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624" y="3029347"/>
            <a:ext cx="5606752" cy="799306"/>
          </a:xfrm>
        </p:spPr>
        <p:txBody>
          <a:bodyPr/>
          <a:lstStyle/>
          <a:p>
            <a:pPr algn="ctr"/>
            <a:r>
              <a:rPr lang="hr-HR" dirty="0"/>
              <a:t>Final Notes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1BFF8-0989-452E-9E85-24908DF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7C79A-F50B-4364-A1D1-42A5D95A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6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28BE-00F0-424D-8B4B-6D8E9BA1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Final 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DD74-D3A6-41EF-8FED-08A9BA12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the Solution We Are Most Proud of</a:t>
            </a:r>
          </a:p>
          <a:p>
            <a:r>
              <a:rPr lang="en-US" dirty="0"/>
              <a:t>What Could Have Been Done Better?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245AD-2314-4E65-9C5C-E588833E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43A86-4353-49D3-8B79-73AD4285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A365-AE09-2C40-9C44-12BCB6C8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Diet Manager in Action</a:t>
            </a:r>
          </a:p>
          <a:p>
            <a:r>
              <a:rPr lang="hr-HR" dirty="0"/>
              <a:t>Diet Manager Explained </a:t>
            </a:r>
          </a:p>
          <a:p>
            <a:r>
              <a:rPr lang="hr-HR" dirty="0"/>
              <a:t>Final Notes</a:t>
            </a:r>
          </a:p>
          <a:p>
            <a:pPr lvl="1"/>
            <a:r>
              <a:rPr lang="en-US" dirty="0"/>
              <a:t>Part of the Solution We Are Most Proud of</a:t>
            </a:r>
          </a:p>
          <a:p>
            <a:pPr lvl="1"/>
            <a:r>
              <a:rPr lang="en-US" dirty="0"/>
              <a:t>What Could Have Been Done Better?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DD8BC-BD6C-2449-A5C7-A1C6CA24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87F0-F46A-1045-A093-4053C7EE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A8-F394-4393-9E12-6CF07EBC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624" y="3029347"/>
            <a:ext cx="5606752" cy="799306"/>
          </a:xfrm>
        </p:spPr>
        <p:txBody>
          <a:bodyPr/>
          <a:lstStyle/>
          <a:p>
            <a:pPr algn="ctr"/>
            <a:r>
              <a:rPr lang="hr-HR" dirty="0"/>
              <a:t>Diet Manager in Action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1BFF8-0989-452E-9E85-24908DF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7C79A-F50B-4364-A1D1-42A5D95A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A8-F394-4393-9E12-6CF07EBC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624" y="3029347"/>
            <a:ext cx="5606752" cy="799306"/>
          </a:xfrm>
        </p:spPr>
        <p:txBody>
          <a:bodyPr/>
          <a:lstStyle/>
          <a:p>
            <a:pPr algn="ctr"/>
            <a:r>
              <a:rPr lang="hr-HR" dirty="0"/>
              <a:t>Diet Manager Explained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1BFF8-0989-452E-9E85-24908DF8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7C79A-F50B-4364-A1D1-42A5D95A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109B-C976-A248-92B0-9CCFDD5E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</a:t>
            </a:r>
            <a:br>
              <a:rPr lang="en-US" dirty="0"/>
            </a:br>
            <a:r>
              <a:rPr lang="en-US" dirty="0"/>
              <a:t>Factory Pattern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D412-27BE-8D45-B459-AA1389A1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5770C-F358-4849-B758-FB9801F1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A5B10-EAAB-370C-516A-E4E5F3CD1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52" y="1398377"/>
            <a:ext cx="3249295" cy="5280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17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25566-EF58-9B9E-7AF9-925DA879A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C908D-9F32-BAA7-E83C-C888340C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6EF74-D1B0-3216-17A1-98E10FC7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9FE68-5290-5DDE-6F4D-0F94DEE6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622781"/>
            <a:ext cx="4876800" cy="799306"/>
          </a:xfrm>
        </p:spPr>
        <p:txBody>
          <a:bodyPr/>
          <a:lstStyle/>
          <a:p>
            <a:r>
              <a:rPr lang="en-US" dirty="0"/>
              <a:t>System Overview –</a:t>
            </a:r>
            <a:br>
              <a:rPr lang="en-US" dirty="0"/>
            </a:br>
            <a:r>
              <a:rPr lang="en-US" dirty="0"/>
              <a:t>MVC Pattern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55A68-3301-7F6F-9F97-1E474EF8BE9E}"/>
              </a:ext>
            </a:extLst>
          </p:cNvPr>
          <p:cNvSpPr txBox="1"/>
          <p:nvPr/>
        </p:nvSpPr>
        <p:spPr>
          <a:xfrm>
            <a:off x="7315518" y="5733256"/>
            <a:ext cx="2742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Yellow -&gt; Model</a:t>
            </a:r>
          </a:p>
          <a:p>
            <a:r>
              <a:rPr lang="en-US" sz="1200" dirty="0">
                <a:solidFill>
                  <a:schemeClr val="bg1"/>
                </a:solidFill>
              </a:rPr>
              <a:t>Green -&gt; View</a:t>
            </a:r>
          </a:p>
          <a:p>
            <a:r>
              <a:rPr lang="en-US" sz="1200" dirty="0">
                <a:solidFill>
                  <a:schemeClr val="bg1"/>
                </a:solidFill>
              </a:rPr>
              <a:t>Blue -&gt; Controller</a:t>
            </a:r>
          </a:p>
        </p:txBody>
      </p:sp>
      <p:pic>
        <p:nvPicPr>
          <p:cNvPr id="11" name="Picture 10" descr="A diagram of a project&#10;&#10;Description automatically generated">
            <a:extLst>
              <a:ext uri="{FF2B5EF4-FFF2-40B4-BE49-F238E27FC236}">
                <a16:creationId xmlns:a16="http://schemas.microsoft.com/office/drawing/2014/main" id="{C8B15B4B-1797-DDD2-CD37-1AF2665AC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747"/>
            <a:ext cx="9144000" cy="40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2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99B30-427B-DBCF-1119-119005381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55ABA-9A2D-F6C7-3108-69F06B36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80FE1-8981-AD77-5E9B-67E4137E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F4FFF-A02E-5A04-7826-322CEA31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</a:t>
            </a:r>
            <a:br>
              <a:rPr lang="en-US" dirty="0"/>
            </a:br>
            <a:r>
              <a:rPr lang="en-US" dirty="0"/>
              <a:t>View </a:t>
            </a:r>
            <a:r>
              <a:rPr lang="en-US" dirty="0" err="1"/>
              <a:t>Subsytem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24FBF-A56D-B9DB-D0E1-D40D27DF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black and white line with words&#10;&#10;Description automatically generated with medium confidence">
            <a:extLst>
              <a:ext uri="{FF2B5EF4-FFF2-40B4-BE49-F238E27FC236}">
                <a16:creationId xmlns:a16="http://schemas.microsoft.com/office/drawing/2014/main" id="{0F461CB3-CFB6-61E5-545D-7FA26FBB9D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392680"/>
            <a:ext cx="5715000" cy="207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42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5DF77-54EB-9E2F-C0B0-9769522C3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025D9-210E-B527-9B00-ACCDCE47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527A5-9413-BD0A-EFF4-925BC0C5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CDEF2-140A-69F5-4383-EA5F1162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</a:t>
            </a:r>
            <a:br>
              <a:rPr lang="en-US" dirty="0"/>
            </a:br>
            <a:r>
              <a:rPr lang="en-US" dirty="0"/>
              <a:t>Model </a:t>
            </a:r>
            <a:r>
              <a:rPr lang="en-US" dirty="0" err="1"/>
              <a:t>Subsytem</a:t>
            </a:r>
            <a:endParaRPr lang="en-US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026F2992-F39A-79BD-2466-672937014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90" y="1512570"/>
            <a:ext cx="5722620" cy="4747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07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96D7B-843C-ED03-3C81-6ACB77398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F0213-43E2-8BE4-824A-F171F1E5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Diet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C42AD-187D-8AA9-58E6-BF008FC1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30638-CC1B-7659-E2AF-6628544D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</a:t>
            </a:r>
            <a:br>
              <a:rPr lang="en-US" dirty="0"/>
            </a:br>
            <a:r>
              <a:rPr lang="en-US" dirty="0"/>
              <a:t>Controller </a:t>
            </a:r>
            <a:r>
              <a:rPr lang="en-US" dirty="0" err="1"/>
              <a:t>Subsytem</a:t>
            </a:r>
            <a:endParaRPr lang="en-US" dirty="0"/>
          </a:p>
        </p:txBody>
      </p:sp>
      <p:pic>
        <p:nvPicPr>
          <p:cNvPr id="7" name="Picture 6" descr="A close-up of a document&#10;&#10;Description automatically generated">
            <a:extLst>
              <a:ext uri="{FF2B5EF4-FFF2-40B4-BE49-F238E27FC236}">
                <a16:creationId xmlns:a16="http://schemas.microsoft.com/office/drawing/2014/main" id="{98D6ADC9-51CA-0BEF-C43A-433DF116BE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7" y="2343150"/>
            <a:ext cx="7715885" cy="217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34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473</TotalTime>
  <Words>206</Words>
  <Application>Microsoft Office PowerPoint</Application>
  <PresentationFormat>On-screen Show (4:3)</PresentationFormat>
  <Paragraphs>48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Segoe UI</vt:lpstr>
      <vt:lpstr>Times New Roman</vt:lpstr>
      <vt:lpstr>Wingdings 2</vt:lpstr>
      <vt:lpstr>Verve</vt:lpstr>
      <vt:lpstr>Diet Manager Project Presentation –V2</vt:lpstr>
      <vt:lpstr>OUTLINE</vt:lpstr>
      <vt:lpstr>Diet Manager in Action</vt:lpstr>
      <vt:lpstr>Diet Manager Explained</vt:lpstr>
      <vt:lpstr>System Overview – Factory Pattern</vt:lpstr>
      <vt:lpstr>System Overview – MVC Pattern</vt:lpstr>
      <vt:lpstr>System Overview – View Subsytem</vt:lpstr>
      <vt:lpstr>System Overview – Model Subsytem</vt:lpstr>
      <vt:lpstr>System Overview – Controller Subsytem</vt:lpstr>
      <vt:lpstr>PowerPoint Presentation</vt:lpstr>
      <vt:lpstr>PowerPoint Presentation</vt:lpstr>
      <vt:lpstr>PowerPoint Presentation</vt:lpstr>
      <vt:lpstr>Final Notes</vt:lpstr>
      <vt:lpstr>Final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Progress or Status</dc:title>
  <dc:creator>Microsoft Office User</dc:creator>
  <cp:lastModifiedBy>Janko Leskovac</cp:lastModifiedBy>
  <cp:revision>77</cp:revision>
  <dcterms:created xsi:type="dcterms:W3CDTF">2018-12-05T08:19:50Z</dcterms:created>
  <dcterms:modified xsi:type="dcterms:W3CDTF">2024-04-22T23:53:54Z</dcterms:modified>
</cp:coreProperties>
</file>