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FCA3B5-FDAD-A04E-BBF9-FE6B2DEB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F56474E-DC5C-B542-971D-814DBF8A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1A143E-7E9C-4A4D-80E4-BF9CC1C3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1BD9C9-24A2-EC47-8910-F7A21B4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48EDF0-E27A-084C-A1A5-E699A1EE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05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82FB4-55C6-E842-8C23-C4AFF0EE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278369A-395D-EC47-AC80-36B91DB1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502938-1466-3745-92DF-BC5BE5F8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4A2969-7028-E540-AD24-86BF93AB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11AA9F-1D41-C64A-8F65-67C5E4C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67D2B13-C130-2548-B9D3-5FF6FDE72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9557C74-B7F8-8D4D-A8C5-669BDA87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58B2F8-FF1D-FA4B-BB5D-93309F2C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B1E037-96BF-9547-8B46-D44CFA1A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1E1C18-6D67-FC49-93D9-0BFF5D46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29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A6896-918B-184B-BAF7-7B03E015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95618B-9B70-E14E-9617-C119396D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190F-AC53-6646-B963-FEEAAFC4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9F73DC-D68F-C041-8F8C-1D937EE3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1E570F-3002-D04A-959B-B6AC1AC3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53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D563D-860D-1E4F-A884-12D97D1D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8419D6-E941-9649-A72C-905BC2A9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9BBF08-9806-BA4C-B8AC-FC46051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5CFFA7-4D6E-6745-8271-5DC7AD10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4EFA6E-5F7E-7A40-9047-4388E865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13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C3F0C7-7805-D745-977F-E1B0671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F9EF5B-5D30-2B41-99D4-28C313C82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C2B7F0-ECED-6C41-AFB5-AE8129F0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DD1027-DBB2-4942-8781-C0B51BDA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C93B3C-3468-9E48-95DB-36A8A20B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23FA92-BED0-164B-8B0D-8B754D8C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54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901AD-A6FC-434B-9121-1C90E7F6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A90B17-6B37-BF43-962A-2D403010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87139E-F144-0E43-9DCF-66560874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3AADBD-5BCE-6F48-AC79-7452C1A6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80BCE03-58D6-E845-87C0-8D789838F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6818B-AD8B-8E42-BDED-CFC0B7C5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155F107-D875-FC42-86B0-A32826D6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6370F1-C950-D64F-A5BA-E54DF79A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05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7D9C96-1873-8F44-A5E1-54B69DF6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8C1043A-756A-A64E-B6CB-127A69C8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3089278-97F3-634B-9D5B-B07F7A1C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30E181-9D0D-BC40-AC8A-7A9E55A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7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82267C7-F2C6-3A48-A64E-F38BAA37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7D4C71-DA4E-B548-A3EE-0B38E381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4D6D10F-0B48-8D47-8C90-501B2F0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65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82380-D849-CC40-A9D4-AC6201DD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7F8BE1-ADE4-0948-8709-A5BAB523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BCB0782-E2B8-D542-83F4-58DCCA1C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0BA0DB-1A48-264D-B9FA-218362BF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EB4898-F10F-F649-B714-321CA165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D17F2D-EBDE-4B44-B4DD-9B54B0A3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6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010E2-A65B-E043-B865-215BDD7D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C3369F-18F4-DC4D-858D-E438E22F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9FB446-2DA2-B241-9E29-F2D4CC6D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419646-CE25-B440-BBD1-98513D7E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D5173E-E5E3-2C4A-AF98-96D6379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A1B62D-3809-144A-A2A4-3E2004A1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07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FA0951A-7AC9-264D-B173-264FBAD7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8CD733-EDF2-B849-8089-CF252EA3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C33F8C-E3EA-814D-BF7F-E656791A7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DDF4-4A65-6E43-ADD6-6084687AC2FE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705B068-CAF8-A14E-AEF8-D060A57D7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4B1640-D037-8841-B3C9-AF8171FF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C28B-8E31-4F40-AF1B-27C41D45D3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6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324FF17-B05E-1B47-B549-380B4DF2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cs-CZ" sz="4100" dirty="0">
                <a:solidFill>
                  <a:srgbClr val="000000"/>
                </a:solidFill>
              </a:rPr>
              <a:t>Dance </a:t>
            </a:r>
            <a:r>
              <a:rPr lang="cs-CZ" sz="4100" dirty="0" err="1">
                <a:solidFill>
                  <a:srgbClr val="000000"/>
                </a:solidFill>
              </a:rPr>
              <a:t>Health</a:t>
            </a:r>
            <a:br>
              <a:rPr lang="cs-CZ" sz="4100" dirty="0">
                <a:solidFill>
                  <a:srgbClr val="000000"/>
                </a:solidFill>
              </a:rPr>
            </a:br>
            <a:r>
              <a:rPr lang="cs-CZ" sz="4100" dirty="0" err="1">
                <a:solidFill>
                  <a:srgbClr val="000000"/>
                </a:solidFill>
              </a:rPr>
              <a:t>Protoype</a:t>
            </a:r>
            <a:endParaRPr lang="cs-CZ" sz="4100" dirty="0">
              <a:solidFill>
                <a:srgbClr val="00000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77452B-77DB-CF40-AA5C-45969CCD8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cs-CZ" sz="1800" dirty="0">
                <a:solidFill>
                  <a:srgbClr val="000000"/>
                </a:solidFill>
              </a:rPr>
              <a:t>Team 32: Jan Kolarik, Alex </a:t>
            </a:r>
            <a:r>
              <a:rPr lang="cs-CZ" sz="1800" dirty="0" err="1">
                <a:solidFill>
                  <a:srgbClr val="000000"/>
                </a:solidFill>
              </a:rPr>
              <a:t>Tcherdakoff</a:t>
            </a:r>
            <a:r>
              <a:rPr lang="cs-CZ" sz="1800" dirty="0">
                <a:solidFill>
                  <a:srgbClr val="000000"/>
                </a:solidFill>
              </a:rPr>
              <a:t>, </a:t>
            </a:r>
            <a:r>
              <a:rPr lang="cs-CZ" sz="1800" dirty="0" err="1">
                <a:solidFill>
                  <a:srgbClr val="000000"/>
                </a:solidFill>
              </a:rPr>
              <a:t>Yide</a:t>
            </a:r>
            <a:r>
              <a:rPr lang="cs-CZ" sz="1800" dirty="0">
                <a:solidFill>
                  <a:srgbClr val="000000"/>
                </a:solidFill>
              </a:rPr>
              <a:t> </a:t>
            </a:r>
            <a:r>
              <a:rPr lang="cs-CZ" sz="1800" dirty="0" err="1">
                <a:solidFill>
                  <a:srgbClr val="000000"/>
                </a:solidFill>
              </a:rPr>
              <a:t>Fan</a:t>
            </a:r>
            <a:endParaRPr lang="cs-CZ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9120D0-97C0-4247-AFB1-53B6BE117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67F8977-9B18-C844-9C24-0E2BB44C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1C525-940C-6E4B-86E8-055FFBD7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>
                <a:solidFill>
                  <a:srgbClr val="000000"/>
                </a:solidFill>
              </a:rPr>
              <a:t>Abstract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here</a:t>
            </a:r>
            <a:r>
              <a:rPr lang="cs-CZ" sz="2000" dirty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endParaRPr lang="cs-CZ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cs-CZ" sz="2000" dirty="0">
                <a:solidFill>
                  <a:srgbClr val="000000"/>
                </a:solidFill>
              </a:rPr>
              <a:t>Project type: </a:t>
            </a:r>
            <a:r>
              <a:rPr lang="cs-CZ" sz="2000" dirty="0" err="1">
                <a:solidFill>
                  <a:srgbClr val="000000"/>
                </a:solidFill>
              </a:rPr>
              <a:t>WatchOS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App</a:t>
            </a:r>
            <a:r>
              <a:rPr lang="cs-CZ" sz="2000" dirty="0">
                <a:solidFill>
                  <a:srgbClr val="000000"/>
                </a:solidFill>
              </a:rPr>
              <a:t>, Kinect </a:t>
            </a:r>
            <a:r>
              <a:rPr lang="cs-CZ" sz="2000" dirty="0" err="1">
                <a:solidFill>
                  <a:srgbClr val="000000"/>
                </a:solidFill>
              </a:rPr>
              <a:t>App</a:t>
            </a:r>
            <a:endParaRPr lang="cs-CZ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cs-CZ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cs-CZ" sz="2000" dirty="0" err="1">
                <a:solidFill>
                  <a:srgbClr val="000000"/>
                </a:solidFill>
              </a:rPr>
              <a:t>Main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technologies</a:t>
            </a:r>
            <a:r>
              <a:rPr lang="cs-CZ" sz="2000" dirty="0">
                <a:solidFill>
                  <a:srgbClr val="000000"/>
                </a:solidFill>
              </a:rPr>
              <a:t>: </a:t>
            </a:r>
            <a:r>
              <a:rPr lang="cs-CZ" sz="2000" dirty="0" err="1">
                <a:solidFill>
                  <a:srgbClr val="000000"/>
                </a:solidFill>
              </a:rPr>
              <a:t>Swift</a:t>
            </a:r>
            <a:r>
              <a:rPr lang="cs-CZ" sz="2000" dirty="0">
                <a:solidFill>
                  <a:srgbClr val="000000"/>
                </a:solidFill>
              </a:rPr>
              <a:t> (</a:t>
            </a:r>
            <a:r>
              <a:rPr lang="cs-CZ" sz="2000" dirty="0" err="1">
                <a:solidFill>
                  <a:srgbClr val="000000"/>
                </a:solidFill>
              </a:rPr>
              <a:t>Programming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Language</a:t>
            </a:r>
            <a:r>
              <a:rPr lang="cs-CZ" sz="2000" dirty="0">
                <a:solidFill>
                  <a:srgbClr val="000000"/>
                </a:solidFill>
              </a:rPr>
              <a:t>), C# (</a:t>
            </a:r>
            <a:r>
              <a:rPr lang="cs-CZ" sz="2000" dirty="0" err="1">
                <a:solidFill>
                  <a:srgbClr val="000000"/>
                </a:solidFill>
              </a:rPr>
              <a:t>Programming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Language</a:t>
            </a:r>
            <a:r>
              <a:rPr lang="cs-CZ" sz="2000" dirty="0">
                <a:solidFill>
                  <a:srgbClr val="000000"/>
                </a:solidFill>
              </a:rPr>
              <a:t>), </a:t>
            </a:r>
            <a:r>
              <a:rPr lang="cs-CZ" sz="2000" dirty="0" err="1">
                <a:solidFill>
                  <a:srgbClr val="000000"/>
                </a:solidFill>
              </a:rPr>
              <a:t>Machine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Learning</a:t>
            </a:r>
            <a:r>
              <a:rPr lang="cs-CZ" sz="2000" dirty="0">
                <a:solidFill>
                  <a:srgbClr val="000000"/>
                </a:solidFill>
              </a:rPr>
              <a:t>, Body </a:t>
            </a:r>
            <a:r>
              <a:rPr lang="cs-CZ" sz="2000" dirty="0" err="1">
                <a:solidFill>
                  <a:srgbClr val="000000"/>
                </a:solidFill>
              </a:rPr>
              <a:t>tracking</a:t>
            </a:r>
            <a:r>
              <a:rPr lang="cs-CZ" sz="2000" dirty="0">
                <a:solidFill>
                  <a:srgbClr val="000000"/>
                </a:solidFill>
              </a:rPr>
              <a:t>, </a:t>
            </a:r>
            <a:r>
              <a:rPr lang="cs-CZ" sz="2000" dirty="0" err="1">
                <a:solidFill>
                  <a:srgbClr val="000000"/>
                </a:solidFill>
              </a:rPr>
              <a:t>Skeletal</a:t>
            </a:r>
            <a:r>
              <a:rPr lang="cs-CZ" sz="2000" dirty="0">
                <a:solidFill>
                  <a:srgbClr val="000000"/>
                </a:solidFill>
              </a:rPr>
              <a:t> </a:t>
            </a:r>
            <a:r>
              <a:rPr lang="cs-CZ" sz="2000" dirty="0" err="1">
                <a:solidFill>
                  <a:srgbClr val="000000"/>
                </a:solidFill>
              </a:rPr>
              <a:t>tracking</a:t>
            </a:r>
            <a:endParaRPr lang="cs-CZ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F331013-DC81-5B47-B065-2E039BAE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 err="1">
                <a:solidFill>
                  <a:srgbClr val="FFFFFF"/>
                </a:solidFill>
              </a:rPr>
              <a:t>Achievements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C84252-299F-9F44-BAA6-5C986743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cs-CZ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5E00CEC-A487-BE46-BDF9-B0DD635D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 err="1">
                <a:solidFill>
                  <a:srgbClr val="FFFFFF"/>
                </a:solidFill>
              </a:rPr>
              <a:t>Contribution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dirty="0" err="1">
                <a:solidFill>
                  <a:srgbClr val="FFFFFF"/>
                </a:solidFill>
              </a:rPr>
              <a:t>Distribution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8C0E93-633E-6843-B178-E33862BE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cs-CZ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8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Macintosh PowerPoint</Application>
  <PresentationFormat>Širokoúhlá obrazovka</PresentationFormat>
  <Paragraphs>10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Dance Health Protoype</vt:lpstr>
      <vt:lpstr>Abstract</vt:lpstr>
      <vt:lpstr>Achievements</vt:lpstr>
      <vt:lpstr>Contribution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Health Requirements</dc:title>
  <dc:creator>Kolarik, Jan</dc:creator>
  <cp:lastModifiedBy>Kolarik, Jan</cp:lastModifiedBy>
  <cp:revision>5</cp:revision>
  <dcterms:created xsi:type="dcterms:W3CDTF">2019-12-10T13:34:45Z</dcterms:created>
  <dcterms:modified xsi:type="dcterms:W3CDTF">2019-12-10T14:00:21Z</dcterms:modified>
</cp:coreProperties>
</file>