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A2EA053-8824-3859-99D5-908605485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730B7E4-4E1F-4B97-B384-037306354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A185A76-2471-43D0-3602-A3FADEC13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6B24-310E-43FA-B857-3343EA09CF35}" type="datetimeFigureOut">
              <a:rPr lang="pl-PL" smtClean="0"/>
              <a:t>15.10.2024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76D345A-BC35-0679-B122-9375E6579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F25B4F4-2477-18F6-A3DD-DA286D8FE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5E54-06FD-4F56-A848-2EB52DFEB3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75987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B0CE8D-16A7-7E56-38F5-A9FFCA9DD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7F2CB527-7D5D-7C6C-1D4C-3DCDCDC1A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D9B4DB5-2AD8-C6F7-8158-89D26AB1D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6B24-310E-43FA-B857-3343EA09CF35}" type="datetimeFigureOut">
              <a:rPr lang="pl-PL" smtClean="0"/>
              <a:t>15.10.2024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DF27077-E529-16E3-B3E4-C643C8F2F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025F54C-08FC-D9D3-EBF3-FA5E34D7F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5E54-06FD-4F56-A848-2EB52DFEB3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5399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523FEB54-C77F-B2E7-1869-2E690A819D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FAD534FA-FADA-1E58-AEEB-FD1B8E5C3C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D6AAEEE-26CF-337D-F662-BBC62E7F1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6B24-310E-43FA-B857-3343EA09CF35}" type="datetimeFigureOut">
              <a:rPr lang="pl-PL" smtClean="0"/>
              <a:t>15.10.2024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5E7ADC4-053C-039F-E077-8D07A2342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8DB8AEA-AE2E-2A60-F4D4-44B2FC00B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5E54-06FD-4F56-A848-2EB52DFEB3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26198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5A60365-94FD-BC1B-C3D6-E26B4CC23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A1C15C5-504B-EAB4-460F-8BD028583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47C2D19-6C51-71D3-077A-8BB8C28C2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6B24-310E-43FA-B857-3343EA09CF35}" type="datetimeFigureOut">
              <a:rPr lang="pl-PL" smtClean="0"/>
              <a:t>15.10.2024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11C300F-4D28-4CD0-B8BA-28CFC6E28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6877657-400B-D847-0EBB-A3DA704DA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5E54-06FD-4F56-A848-2EB52DFEB3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4299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C6E2D4-EC94-5376-85C8-85D60F095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BD813A3-9C9B-5647-964E-91AD8BEA2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B760A35-E999-FEBA-B76D-C8679DA53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6B24-310E-43FA-B857-3343EA09CF35}" type="datetimeFigureOut">
              <a:rPr lang="pl-PL" smtClean="0"/>
              <a:t>15.10.2024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DB7C7C0-6013-A270-69CC-D47A21442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9491DD1-4248-03EA-6A21-A4F066721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5E54-06FD-4F56-A848-2EB52DFEB3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3829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C464CE9-B3BF-FF0F-E02C-7FCD0606A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3E4CCB1-A408-2174-C795-56CD109DCA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D412DC4-3694-E6AC-F794-3EBD6427D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6F500B9-40BF-51A0-8D18-4024FD16E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6B24-310E-43FA-B857-3343EA09CF35}" type="datetimeFigureOut">
              <a:rPr lang="pl-PL" smtClean="0"/>
              <a:t>15.10.2024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2318283-9EAA-A769-E5EA-49EC0FFCB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7AA3CEB-C459-C28E-D48E-B3748AE4A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5E54-06FD-4F56-A848-2EB52DFEB3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39280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0D08359-2E96-CCD6-E9BF-D117D21C4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7499091-9013-116A-4063-12641EFA2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06EBEDE-0C7E-788A-1C88-FA17473753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5C85F289-C361-666F-2C6C-CC2B05BCDB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669C5BD2-249D-1EB1-E07E-C71CAC7788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2C7D8D07-589D-E7CA-A76A-D29E9F524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6B24-310E-43FA-B857-3343EA09CF35}" type="datetimeFigureOut">
              <a:rPr lang="pl-PL" smtClean="0"/>
              <a:t>15.10.2024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D7A73774-B22A-B116-B506-ADB3BD30F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E1E894C4-D48E-F129-C700-03806ABF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5E54-06FD-4F56-A848-2EB52DFEB3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669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D020A0-6D65-70E9-358A-8DBEF5017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56AA9AC5-38B6-442A-1028-E389AC21D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6B24-310E-43FA-B857-3343EA09CF35}" type="datetimeFigureOut">
              <a:rPr lang="pl-PL" smtClean="0"/>
              <a:t>15.10.2024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78980119-BF76-84C2-89EB-941BD3D0E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B3C00F8D-2AA5-F21D-FF0C-7A12FD6F1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5E54-06FD-4F56-A848-2EB52DFEB3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044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BA883F52-2A4A-BE6A-AC42-2F248D1C4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6B24-310E-43FA-B857-3343EA09CF35}" type="datetimeFigureOut">
              <a:rPr lang="pl-PL" smtClean="0"/>
              <a:t>15.10.2024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3B516B01-8905-6274-B4C5-E086038BB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6574324C-C656-EC2F-9C47-DC3663039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5E54-06FD-4F56-A848-2EB52DFEB3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1983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99E7B8-62B4-0845-46E8-8A3098FDC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7D5E06A-5C7B-C993-37B3-BAF114307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EDD3AF1-5693-98F8-D838-38DD735F8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3F7B756-15E6-FB2A-3D38-763B21666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6B24-310E-43FA-B857-3343EA09CF35}" type="datetimeFigureOut">
              <a:rPr lang="pl-PL" smtClean="0"/>
              <a:t>15.10.2024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6E5544B-223C-FEEB-C989-6D7F7A96D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8823137-8CE4-8447-9C14-385B8361A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5E54-06FD-4F56-A848-2EB52DFEB3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11425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B020C8B-1358-5C34-A792-C18CFB126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4B4B17E0-7700-6C74-1450-82FA000B12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C7E230A-1C26-2B67-1BB6-046C9687EF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555D1C2-F0C7-F23A-26A9-D8A342D0E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6B24-310E-43FA-B857-3343EA09CF35}" type="datetimeFigureOut">
              <a:rPr lang="pl-PL" smtClean="0"/>
              <a:t>15.10.2024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F994A16-CA80-D3A0-39A7-DFFE54122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7880141-A95C-68B9-66C3-6FA7597F0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5E54-06FD-4F56-A848-2EB52DFEB3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97210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00E78A59-E9DA-4D9D-22D2-245249643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3074C0A-2CBA-9E06-2B2C-E02F0F11F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86EF084-A734-1F03-FFBB-0468420FA5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5E6B24-310E-43FA-B857-3343EA09CF35}" type="datetimeFigureOut">
              <a:rPr lang="pl-PL" smtClean="0"/>
              <a:t>15.10.2024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FFD1DA7-E775-0A0C-E533-E7ECBC2215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F7D97F2-6C7C-F44F-B5D2-C036E32E13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445E54-06FD-4F56-A848-2EB52DFEB3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40055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34C5D22-9276-F769-8DF2-10F43B3EFF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noProof="0" dirty="0"/>
              <a:t>WebM8s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32FCD4F-12A8-F430-ACF5-F1E0E92E0B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1311808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B36DC07-9500-5D3C-C96E-4472784EB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noProof="0" dirty="0"/>
              <a:t>Project vision and scope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A119797-6EAC-159B-CF22-946B01D7B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b="0" i="0" noProof="0" dirty="0">
                <a:effectLst/>
                <a:latin typeface="gg sans"/>
              </a:rPr>
              <a:t>App Vision: Our application three key user needs: </a:t>
            </a:r>
            <a:endParaRPr lang="pl-PL" b="0" i="0" noProof="0" dirty="0">
              <a:effectLst/>
              <a:latin typeface="gg sans"/>
            </a:endParaRPr>
          </a:p>
          <a:p>
            <a:pPr lvl="1"/>
            <a:r>
              <a:rPr lang="en-AU" b="0" i="0" noProof="0" dirty="0">
                <a:effectLst/>
                <a:latin typeface="gg sans"/>
              </a:rPr>
              <a:t>Meeting New People: The app facilitates meeting new people in group based on shared interests. </a:t>
            </a:r>
            <a:endParaRPr lang="pl-PL" b="0" i="0" noProof="0" dirty="0">
              <a:effectLst/>
              <a:latin typeface="gg sans"/>
            </a:endParaRPr>
          </a:p>
          <a:p>
            <a:pPr lvl="1"/>
            <a:r>
              <a:rPr lang="en-AU" b="0" i="0" noProof="0" dirty="0">
                <a:effectLst/>
                <a:latin typeface="gg sans"/>
              </a:rPr>
              <a:t>Groups and Subcultures: Users can join interest-based groups or subcultures</a:t>
            </a:r>
            <a:r>
              <a:rPr lang="pl-PL" b="0" i="0" noProof="0" dirty="0">
                <a:effectLst/>
                <a:latin typeface="gg sans"/>
              </a:rPr>
              <a:t> </a:t>
            </a:r>
            <a:r>
              <a:rPr lang="en-AU" b="0" i="0" noProof="0" dirty="0">
                <a:effectLst/>
                <a:latin typeface="gg sans"/>
              </a:rPr>
              <a:t>and participate in virtual creating a sense of belonging </a:t>
            </a:r>
            <a:r>
              <a:rPr lang="en-AU" dirty="0">
                <a:latin typeface="gg sans"/>
              </a:rPr>
              <a:t>in aligned with their passions. </a:t>
            </a:r>
            <a:endParaRPr lang="pl-PL" dirty="0">
              <a:latin typeface="gg sans"/>
            </a:endParaRPr>
          </a:p>
          <a:p>
            <a:pPr lvl="1"/>
            <a:r>
              <a:rPr lang="en-AU" dirty="0">
                <a:latin typeface="gg sans"/>
              </a:rPr>
              <a:t>Online Entertainment: The app offers spaces for communities users </a:t>
            </a:r>
            <a:r>
              <a:rPr lang="en-AU" b="0" i="0" noProof="0" dirty="0">
                <a:effectLst/>
                <a:latin typeface="gg sans"/>
              </a:rPr>
              <a:t>to engage in gaming, quizzes, and digital entertainment together, integrating tools for online social activities.</a:t>
            </a:r>
          </a:p>
          <a:p>
            <a:r>
              <a:rPr lang="en-AU" noProof="0" dirty="0"/>
              <a:t>The scope of the application is to facilitate meeting and communicating with people online. It does not include matchmaking or arranging in-person meetings.</a:t>
            </a:r>
          </a:p>
        </p:txBody>
      </p:sp>
    </p:spTree>
    <p:extLst>
      <p:ext uri="{BB962C8B-B14F-4D97-AF65-F5344CB8AC3E}">
        <p14:creationId xmlns:p14="http://schemas.microsoft.com/office/powerpoint/2010/main" val="13003791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112</Words>
  <Application>Microsoft Office PowerPoint</Application>
  <PresentationFormat>Panoramiczny</PresentationFormat>
  <Paragraphs>7</Paragraphs>
  <Slides>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gg sans</vt:lpstr>
      <vt:lpstr>Motyw pakietu Office</vt:lpstr>
      <vt:lpstr>WebM8s</vt:lpstr>
      <vt:lpstr>Project vision and scope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 Gasztold</dc:creator>
  <cp:lastModifiedBy>Jan Gasztold</cp:lastModifiedBy>
  <cp:revision>4</cp:revision>
  <dcterms:created xsi:type="dcterms:W3CDTF">2024-10-15T16:46:11Z</dcterms:created>
  <dcterms:modified xsi:type="dcterms:W3CDTF">2024-10-15T17:50:48Z</dcterms:modified>
</cp:coreProperties>
</file>