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315" r:id="rId6"/>
    <p:sldId id="317" r:id="rId7"/>
    <p:sldId id="318" r:id="rId8"/>
    <p:sldId id="307" r:id="rId9"/>
    <p:sldId id="323" r:id="rId10"/>
    <p:sldId id="319" r:id="rId11"/>
    <p:sldId id="320" r:id="rId12"/>
    <p:sldId id="324" r:id="rId13"/>
    <p:sldId id="308" r:id="rId14"/>
    <p:sldId id="285" r:id="rId15"/>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8EA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725" autoAdjust="0"/>
  </p:normalViewPr>
  <p:slideViewPr>
    <p:cSldViewPr snapToGrid="0">
      <p:cViewPr varScale="1">
        <p:scale>
          <a:sx n="75" d="100"/>
          <a:sy n="75" d="100"/>
        </p:scale>
        <p:origin x="284" y="56"/>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6" d="100"/>
          <a:sy n="86" d="100"/>
        </p:scale>
        <p:origin x="384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a:p>
        </p:txBody>
      </p:sp>
      <p:sp>
        <p:nvSpPr>
          <p:cNvPr id="3" name="Data — symbol zastępczy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6E5B10C-70D4-4AE0-B4C5-711AF6B366A4}" type="datetime1">
              <a:rPr lang="pl-PL" smtClean="0"/>
              <a:t>20.11.2024</a:t>
            </a:fld>
            <a:endParaRPr lang="pl-PL" dirty="0"/>
          </a:p>
        </p:txBody>
      </p:sp>
      <p:sp>
        <p:nvSpPr>
          <p:cNvPr id="4" name="Stopka — symbol zastępczy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a:p>
        </p:txBody>
      </p:sp>
      <p:sp>
        <p:nvSpPr>
          <p:cNvPr id="5" name="Numer slajdu — symbol zastępczy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7F75FB2-D12E-4669-8522-D3E2C7E6DC97}" type="slidenum">
              <a:rPr lang="pl-PL" smtClean="0"/>
              <a:t>‹#›</a:t>
            </a:fld>
            <a:endParaRPr lang="pl-PL"/>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3AEE5-2AB2-4F3D-BA24-0CCEB3A2A346}" type="datetime1">
              <a:rPr lang="pl-PL" smtClean="0"/>
              <a:pPr/>
              <a:t>20.11.2024</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18E0B9-48E4-499D-93B2-B07D00395BAC}" type="slidenum">
              <a:rPr lang="pl-PL" noProof="0" smtClean="0"/>
              <a:t>‹#›</a:t>
            </a:fld>
            <a:endParaRPr lang="pl-PL" noProof="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8D18E0B9-48E4-499D-93B2-B07D00395BAC}" type="slidenum">
              <a:rPr lang="pl-PL" smtClean="0"/>
              <a:t>1</a:t>
            </a:fld>
            <a:endParaRPr lang="pl-PL"/>
          </a:p>
        </p:txBody>
      </p:sp>
    </p:spTree>
    <p:extLst>
      <p:ext uri="{BB962C8B-B14F-4D97-AF65-F5344CB8AC3E}">
        <p14:creationId xmlns:p14="http://schemas.microsoft.com/office/powerpoint/2010/main" val="565935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8D18E0B9-48E4-499D-93B2-B07D00395BAC}" type="slidenum">
              <a:rPr lang="pl-PL" smtClean="0"/>
              <a:t>11</a:t>
            </a:fld>
            <a:endParaRPr lang="pl-PL"/>
          </a:p>
        </p:txBody>
      </p:sp>
    </p:spTree>
    <p:extLst>
      <p:ext uri="{BB962C8B-B14F-4D97-AF65-F5344CB8AC3E}">
        <p14:creationId xmlns:p14="http://schemas.microsoft.com/office/powerpoint/2010/main" val="209103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04316-2B48-519B-573F-FD9569024E41}"/>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77886E2A-958C-5212-4230-A0818E16C812}"/>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B59EDA58-45A7-FD7E-B0D5-8463FC812F88}"/>
              </a:ext>
            </a:extLst>
          </p:cNvPr>
          <p:cNvSpPr>
            <a:spLocks noGrp="1"/>
          </p:cNvSpPr>
          <p:nvPr>
            <p:ph type="body" idx="1"/>
          </p:nvPr>
        </p:nvSpPr>
        <p:spPr/>
        <p:txBody>
          <a:bodyPr/>
          <a:lstStyle/>
          <a:p>
            <a:endParaRPr lang="pl-PL"/>
          </a:p>
        </p:txBody>
      </p:sp>
      <p:sp>
        <p:nvSpPr>
          <p:cNvPr id="4" name="Symbol zastępczy numeru slajdu 3">
            <a:extLst>
              <a:ext uri="{FF2B5EF4-FFF2-40B4-BE49-F238E27FC236}">
                <a16:creationId xmlns:a16="http://schemas.microsoft.com/office/drawing/2014/main" id="{62A8DFB0-FEDA-BECE-131C-1955BF53FDD2}"/>
              </a:ext>
            </a:extLst>
          </p:cNvPr>
          <p:cNvSpPr>
            <a:spLocks noGrp="1"/>
          </p:cNvSpPr>
          <p:nvPr>
            <p:ph type="sldNum" sz="quarter" idx="5"/>
          </p:nvPr>
        </p:nvSpPr>
        <p:spPr/>
        <p:txBody>
          <a:bodyPr/>
          <a:lstStyle/>
          <a:p>
            <a:pPr rtl="0"/>
            <a:fld id="{8D18E0B9-48E4-499D-93B2-B07D00395BAC}" type="slidenum">
              <a:rPr lang="pl-PL" smtClean="0"/>
              <a:t>2</a:t>
            </a:fld>
            <a:endParaRPr lang="pl-PL"/>
          </a:p>
        </p:txBody>
      </p:sp>
    </p:spTree>
    <p:extLst>
      <p:ext uri="{BB962C8B-B14F-4D97-AF65-F5344CB8AC3E}">
        <p14:creationId xmlns:p14="http://schemas.microsoft.com/office/powerpoint/2010/main" val="193600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8F50C-D2D4-D3DE-2474-088743BA1D91}"/>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054C6AD-A370-E5DB-386D-5B8C02A45A89}"/>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ABF6691-5E38-EE01-0312-B36C33C1EE62}"/>
              </a:ext>
            </a:extLst>
          </p:cNvPr>
          <p:cNvSpPr>
            <a:spLocks noGrp="1"/>
          </p:cNvSpPr>
          <p:nvPr>
            <p:ph type="body" idx="1"/>
          </p:nvPr>
        </p:nvSpPr>
        <p:spPr/>
        <p:txBody>
          <a:bodyPr/>
          <a:lstStyle/>
          <a:p>
            <a:endParaRPr lang="pl-PL"/>
          </a:p>
        </p:txBody>
      </p:sp>
      <p:sp>
        <p:nvSpPr>
          <p:cNvPr id="4" name="Symbol zastępczy numeru slajdu 3">
            <a:extLst>
              <a:ext uri="{FF2B5EF4-FFF2-40B4-BE49-F238E27FC236}">
                <a16:creationId xmlns:a16="http://schemas.microsoft.com/office/drawing/2014/main" id="{6410904E-E3ED-0C36-9D86-BB475148869F}"/>
              </a:ext>
            </a:extLst>
          </p:cNvPr>
          <p:cNvSpPr>
            <a:spLocks noGrp="1"/>
          </p:cNvSpPr>
          <p:nvPr>
            <p:ph type="sldNum" sz="quarter" idx="5"/>
          </p:nvPr>
        </p:nvSpPr>
        <p:spPr/>
        <p:txBody>
          <a:bodyPr/>
          <a:lstStyle/>
          <a:p>
            <a:pPr rtl="0"/>
            <a:fld id="{8D18E0B9-48E4-499D-93B2-B07D00395BAC}" type="slidenum">
              <a:rPr lang="pl-PL" smtClean="0"/>
              <a:t>3</a:t>
            </a:fld>
            <a:endParaRPr lang="pl-PL"/>
          </a:p>
        </p:txBody>
      </p:sp>
    </p:spTree>
    <p:extLst>
      <p:ext uri="{BB962C8B-B14F-4D97-AF65-F5344CB8AC3E}">
        <p14:creationId xmlns:p14="http://schemas.microsoft.com/office/powerpoint/2010/main" val="1522998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34F33-6F26-523F-77B6-DCB4AAA49F1B}"/>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85D99F2F-2480-DE8E-E843-508FAD46BBE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8F3FF93A-8AD2-76C4-FC44-4C50DC4BD5DF}"/>
              </a:ext>
            </a:extLst>
          </p:cNvPr>
          <p:cNvSpPr>
            <a:spLocks noGrp="1"/>
          </p:cNvSpPr>
          <p:nvPr>
            <p:ph type="body" idx="1"/>
          </p:nvPr>
        </p:nvSpPr>
        <p:spPr/>
        <p:txBody>
          <a:bodyPr/>
          <a:lstStyle/>
          <a:p>
            <a:endParaRPr lang="pl-PL"/>
          </a:p>
        </p:txBody>
      </p:sp>
      <p:sp>
        <p:nvSpPr>
          <p:cNvPr id="4" name="Symbol zastępczy numeru slajdu 3">
            <a:extLst>
              <a:ext uri="{FF2B5EF4-FFF2-40B4-BE49-F238E27FC236}">
                <a16:creationId xmlns:a16="http://schemas.microsoft.com/office/drawing/2014/main" id="{D833E00A-D791-3E24-BD00-129292F2B13A}"/>
              </a:ext>
            </a:extLst>
          </p:cNvPr>
          <p:cNvSpPr>
            <a:spLocks noGrp="1"/>
          </p:cNvSpPr>
          <p:nvPr>
            <p:ph type="sldNum" sz="quarter" idx="5"/>
          </p:nvPr>
        </p:nvSpPr>
        <p:spPr/>
        <p:txBody>
          <a:bodyPr/>
          <a:lstStyle/>
          <a:p>
            <a:pPr rtl="0"/>
            <a:fld id="{8D18E0B9-48E4-499D-93B2-B07D00395BAC}" type="slidenum">
              <a:rPr lang="pl-PL" smtClean="0"/>
              <a:t>4</a:t>
            </a:fld>
            <a:endParaRPr lang="pl-PL"/>
          </a:p>
        </p:txBody>
      </p:sp>
    </p:spTree>
    <p:extLst>
      <p:ext uri="{BB962C8B-B14F-4D97-AF65-F5344CB8AC3E}">
        <p14:creationId xmlns:p14="http://schemas.microsoft.com/office/powerpoint/2010/main" val="3459403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pl-P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l-P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6556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7EA90-60DA-20C7-63EA-AC0709DBDF6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A9CECDC-1A7E-D338-8FC7-22B7546DD2E1}"/>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4860FE76-2518-0860-FE89-91EE5DD5482F}"/>
              </a:ext>
            </a:extLst>
          </p:cNvPr>
          <p:cNvSpPr>
            <a:spLocks noGrp="1"/>
          </p:cNvSpPr>
          <p:nvPr>
            <p:ph type="body" idx="1"/>
          </p:nvPr>
        </p:nvSpPr>
        <p:spPr/>
        <p:txBody>
          <a:bodyPr/>
          <a:lstStyle/>
          <a:p>
            <a:endParaRPr lang="pl-PL"/>
          </a:p>
        </p:txBody>
      </p:sp>
      <p:sp>
        <p:nvSpPr>
          <p:cNvPr id="4" name="Symbol zastępczy numeru slajdu 3">
            <a:extLst>
              <a:ext uri="{FF2B5EF4-FFF2-40B4-BE49-F238E27FC236}">
                <a16:creationId xmlns:a16="http://schemas.microsoft.com/office/drawing/2014/main" id="{8B46771E-50ED-3240-F24B-CCE2BF49E60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pl-P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l-P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537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32EF9-689A-0C3F-98F2-9A67BD79F9FA}"/>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E9F0F28-92A2-CF9D-F804-3FD0EC150907}"/>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AA52A6C-6DC4-AC9C-1119-EBDF00E2D2FF}"/>
              </a:ext>
            </a:extLst>
          </p:cNvPr>
          <p:cNvSpPr>
            <a:spLocks noGrp="1"/>
          </p:cNvSpPr>
          <p:nvPr>
            <p:ph type="body" idx="1"/>
          </p:nvPr>
        </p:nvSpPr>
        <p:spPr/>
        <p:txBody>
          <a:bodyPr/>
          <a:lstStyle/>
          <a:p>
            <a:endParaRPr lang="pl-PL"/>
          </a:p>
        </p:txBody>
      </p:sp>
      <p:sp>
        <p:nvSpPr>
          <p:cNvPr id="4" name="Symbol zastępczy numeru slajdu 3">
            <a:extLst>
              <a:ext uri="{FF2B5EF4-FFF2-40B4-BE49-F238E27FC236}">
                <a16:creationId xmlns:a16="http://schemas.microsoft.com/office/drawing/2014/main" id="{19B8804D-9AB3-BBCE-9391-53D5A123E1E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pl-P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l-P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9458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BF0F5-CE1B-6426-6C76-5058F78974EF}"/>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F9682E19-17E8-71F7-DC86-0A26E2F8EC3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A0AA120-9827-37ED-05E6-69E813BD26F3}"/>
              </a:ext>
            </a:extLst>
          </p:cNvPr>
          <p:cNvSpPr>
            <a:spLocks noGrp="1"/>
          </p:cNvSpPr>
          <p:nvPr>
            <p:ph type="body" idx="1"/>
          </p:nvPr>
        </p:nvSpPr>
        <p:spPr/>
        <p:txBody>
          <a:bodyPr/>
          <a:lstStyle/>
          <a:p>
            <a:endParaRPr lang="pl-PL"/>
          </a:p>
        </p:txBody>
      </p:sp>
      <p:sp>
        <p:nvSpPr>
          <p:cNvPr id="4" name="Symbol zastępczy numeru slajdu 3">
            <a:extLst>
              <a:ext uri="{FF2B5EF4-FFF2-40B4-BE49-F238E27FC236}">
                <a16:creationId xmlns:a16="http://schemas.microsoft.com/office/drawing/2014/main" id="{0D689DD8-E3F6-8B4F-07EF-3C950C938040}"/>
              </a:ext>
            </a:extLst>
          </p:cNvPr>
          <p:cNvSpPr>
            <a:spLocks noGrp="1"/>
          </p:cNvSpPr>
          <p:nvPr>
            <p:ph type="sldNum" sz="quarter" idx="5"/>
          </p:nvPr>
        </p:nvSpPr>
        <p:spPr/>
        <p:txBody>
          <a:bodyPr/>
          <a:lstStyle/>
          <a:p>
            <a:pPr rtl="0"/>
            <a:fld id="{8D18E0B9-48E4-499D-93B2-B07D00395BAC}" type="slidenum">
              <a:rPr lang="pl-PL" smtClean="0"/>
              <a:t>8</a:t>
            </a:fld>
            <a:endParaRPr lang="pl-PL"/>
          </a:p>
        </p:txBody>
      </p:sp>
    </p:spTree>
    <p:extLst>
      <p:ext uri="{BB962C8B-B14F-4D97-AF65-F5344CB8AC3E}">
        <p14:creationId xmlns:p14="http://schemas.microsoft.com/office/powerpoint/2010/main" val="202102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8D18E0B9-48E4-499D-93B2-B07D00395BAC}" type="slidenum">
              <a:rPr lang="pl-PL" smtClean="0"/>
              <a:t>10</a:t>
            </a:fld>
            <a:endParaRPr lang="pl-PL"/>
          </a:p>
        </p:txBody>
      </p:sp>
    </p:spTree>
    <p:extLst>
      <p:ext uri="{BB962C8B-B14F-4D97-AF65-F5344CB8AC3E}">
        <p14:creationId xmlns:p14="http://schemas.microsoft.com/office/powerpoint/2010/main" val="2657271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8" name="Obraz — symbol zastępczy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rtlCol="0"/>
          <a:lstStyle/>
          <a:p>
            <a:pPr rtl="0"/>
            <a:r>
              <a:rPr lang="pl-PL" noProof="0"/>
              <a:t>Kliknij ikonę, aby dodać obraz</a:t>
            </a:r>
          </a:p>
        </p:txBody>
      </p:sp>
      <p:sp>
        <p:nvSpPr>
          <p:cNvPr id="2" name="Tytuł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145966" y="1008063"/>
            <a:ext cx="5120640" cy="2054388"/>
          </a:xfrm>
        </p:spPr>
        <p:txBody>
          <a:bodyPr rtlCol="0" anchor="b">
            <a:normAutofit/>
          </a:bodyPr>
          <a:lstStyle>
            <a:lvl1pPr algn="r">
              <a:defRPr sz="5400">
                <a:solidFill>
                  <a:schemeClr val="tx1">
                    <a:lumMod val="65000"/>
                    <a:lumOff val="35000"/>
                  </a:schemeClr>
                </a:solidFill>
              </a:defRPr>
            </a:lvl1pPr>
          </a:lstStyle>
          <a:p>
            <a:pPr rtl="0"/>
            <a:r>
              <a:rPr lang="pl-PL" noProof="0"/>
              <a:t>Kliknij, aby edytować styl wzorca tytułu</a:t>
            </a:r>
          </a:p>
        </p:txBody>
      </p:sp>
      <p:sp>
        <p:nvSpPr>
          <p:cNvPr id="3" name="Podtytuł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rtlCol="0">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p>
        </p:txBody>
      </p:sp>
      <p:sp>
        <p:nvSpPr>
          <p:cNvPr id="4" name="Data — symbol zastępczy 3">
            <a:extLst>
              <a:ext uri="{FF2B5EF4-FFF2-40B4-BE49-F238E27FC236}">
                <a16:creationId xmlns:a16="http://schemas.microsoft.com/office/drawing/2014/main" id="{74D64503-659B-472D-ABF8-01D077EB0D83}"/>
              </a:ext>
            </a:extLst>
          </p:cNvPr>
          <p:cNvSpPr>
            <a:spLocks noGrp="1"/>
          </p:cNvSpPr>
          <p:nvPr>
            <p:ph type="dt" sz="half" idx="10"/>
          </p:nvPr>
        </p:nvSpPr>
        <p:spPr/>
        <p:txBody>
          <a:bodyPr rtlCol="0"/>
          <a:lstStyle/>
          <a:p>
            <a:pPr rtl="0"/>
            <a:r>
              <a:rPr lang="pl-PL" noProof="0"/>
              <a:t>20XX</a:t>
            </a:r>
          </a:p>
        </p:txBody>
      </p:sp>
      <p:sp>
        <p:nvSpPr>
          <p:cNvPr id="5" name="Stopka — symbol zastępczy 4">
            <a:extLst>
              <a:ext uri="{FF2B5EF4-FFF2-40B4-BE49-F238E27FC236}">
                <a16:creationId xmlns:a16="http://schemas.microsoft.com/office/drawing/2014/main" id="{FE209C12-0CED-4CD5-B463-885A793CC25E}"/>
              </a:ext>
            </a:extLst>
          </p:cNvPr>
          <p:cNvSpPr>
            <a:spLocks noGrp="1"/>
          </p:cNvSpPr>
          <p:nvPr>
            <p:ph type="ftr" sz="quarter" idx="11"/>
          </p:nvPr>
        </p:nvSpPr>
        <p:spPr/>
        <p:txBody>
          <a:bodyPr rtlCol="0"/>
          <a:lstStyle/>
          <a:p>
            <a:pPr rtl="0"/>
            <a:r>
              <a:rPr lang="pl-PL" noProof="0"/>
              <a:t>Tytuł prezentacji</a:t>
            </a:r>
          </a:p>
        </p:txBody>
      </p:sp>
      <p:sp>
        <p:nvSpPr>
          <p:cNvPr id="6" name="Numer slajdu — symbol zastępczy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mówienie rynku">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DD6B45A-9FA0-4D2A-8BEF-4709BD5C14CA}"/>
              </a:ext>
            </a:extLst>
          </p:cNvPr>
          <p:cNvSpPr>
            <a:spLocks noGrp="1"/>
          </p:cNvSpPr>
          <p:nvPr>
            <p:ph type="title" hasCustomPrompt="1"/>
          </p:nvPr>
        </p:nvSpPr>
        <p:spPr/>
        <p:txBody>
          <a:bodyPr rtlCol="0"/>
          <a:lstStyle>
            <a:lvl1pPr algn="ctr">
              <a:defRPr>
                <a:solidFill>
                  <a:schemeClr val="tx1">
                    <a:lumMod val="50000"/>
                    <a:lumOff val="50000"/>
                  </a:schemeClr>
                </a:solidFill>
              </a:defRPr>
            </a:lvl1pPr>
          </a:lstStyle>
          <a:p>
            <a:pPr rtl="0"/>
            <a:r>
              <a:rPr lang="pl-PL" noProof="0"/>
              <a:t>Kliknij, aby edytować styl wzorca tytułu</a:t>
            </a:r>
          </a:p>
        </p:txBody>
      </p:sp>
      <p:sp>
        <p:nvSpPr>
          <p:cNvPr id="7" name="Obraz — symbol zastępczy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rtlCol="0" anchor="b"/>
          <a:lstStyle>
            <a:lvl1pPr marL="0" indent="0">
              <a:buNone/>
              <a:defRPr/>
            </a:lvl1pPr>
          </a:lstStyle>
          <a:p>
            <a:pPr rtl="0"/>
            <a:r>
              <a:rPr lang="pl-PL" noProof="0"/>
              <a:t>Kliknij, aby dodać obraz</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rtlCol="0">
            <a:noAutofit/>
          </a:bodyPr>
          <a:lstStyle>
            <a:lvl1pPr marL="0" indent="0" algn="ctr">
              <a:buNone/>
              <a:defRPr sz="3200" b="0">
                <a:solidFill>
                  <a:schemeClr val="accent4"/>
                </a:solidFill>
                <a:latin typeface="Times New Roman" panose="02020603050405020304" pitchFamily="18" charset="0"/>
              </a:defRPr>
            </a:lvl1pPr>
          </a:lstStyle>
          <a:p>
            <a:pPr lvl="0" rtl="0"/>
            <a:r>
              <a:rPr lang="pl-PL" noProof="0"/>
              <a:t>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solidFill>
                  <a:schemeClr val="bg1"/>
                </a:solidFill>
              </a:defRPr>
            </a:lvl1pPr>
          </a:lstStyle>
          <a:p>
            <a:pPr rtl="0"/>
            <a:r>
              <a:rPr lang="pl-PL" noProof="0"/>
              <a:t>20XX</a:t>
            </a:r>
          </a:p>
        </p:txBody>
      </p:sp>
      <p:sp>
        <p:nvSpPr>
          <p:cNvPr id="16" name="Tekst — symbol zastępczy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rtlCol="0">
            <a:noAutofit/>
          </a:bodyPr>
          <a:lstStyle>
            <a:lvl1pPr marL="0" indent="0" algn="ctr">
              <a:buNone/>
              <a:defRPr sz="3200" b="0">
                <a:solidFill>
                  <a:schemeClr val="accent4"/>
                </a:solidFill>
                <a:latin typeface="Times New Roman" panose="02020603050405020304" pitchFamily="18" charset="0"/>
              </a:defRPr>
            </a:lvl1pPr>
          </a:lstStyle>
          <a:p>
            <a:pPr lvl="0" rtl="0"/>
            <a:r>
              <a:rPr lang="pl-PL" noProof="0"/>
              <a:t>Podtytuł</a:t>
            </a:r>
          </a:p>
        </p:txBody>
      </p:sp>
      <p:sp>
        <p:nvSpPr>
          <p:cNvPr id="18" name="Tekst — symbol zastępczy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pl-PL" noProof="0"/>
              <a:t>Kliknij, aby dodać tekst</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solidFill>
                  <a:schemeClr val="bg1"/>
                </a:solidFill>
              </a:defRPr>
            </a:lvl1pPr>
          </a:lstStyle>
          <a:p>
            <a:pPr rtl="0"/>
            <a:r>
              <a:rPr lang="pl-PL" noProof="0"/>
              <a:t>Tytuł prezentacji</a:t>
            </a:r>
          </a:p>
        </p:txBody>
      </p:sp>
      <p:sp>
        <p:nvSpPr>
          <p:cNvPr id="20" name="Tekst — symbol zastępczy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rtlCol="0">
            <a:noAutofit/>
          </a:bodyPr>
          <a:lstStyle>
            <a:lvl1pPr marL="0" indent="0" algn="ctr">
              <a:buNone/>
              <a:defRPr sz="3200" b="0">
                <a:solidFill>
                  <a:schemeClr val="accent4"/>
                </a:solidFill>
                <a:latin typeface="Times New Roman" panose="02020603050405020304" pitchFamily="18" charset="0"/>
              </a:defRPr>
            </a:lvl1pPr>
          </a:lstStyle>
          <a:p>
            <a:pPr lvl="0" rtl="0"/>
            <a:r>
              <a:rPr lang="pl-PL" noProof="0"/>
              <a:t>Podtytuł</a:t>
            </a:r>
          </a:p>
        </p:txBody>
      </p:sp>
      <p:sp>
        <p:nvSpPr>
          <p:cNvPr id="21" name="Tekst — symbol zastępczy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pl-PL" noProof="0"/>
              <a:t>Kliknij, aby dodać tekst</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solidFill>
                  <a:schemeClr val="bg1"/>
                </a:solidFill>
              </a:defRPr>
            </a:lvl1pPr>
          </a:lstStyle>
          <a:p>
            <a:pPr rtl="0"/>
            <a:fld id="{B5CEABB6-07DC-46E8-9B57-56EC44A396E5}" type="slidenum">
              <a:rPr lang="pl-PL" noProof="0" smtClean="0"/>
              <a:pPr/>
              <a:t>‹#›</a:t>
            </a:fld>
            <a:endParaRPr lang="pl-PL" noProof="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ównanie rynkowe">
    <p:spTree>
      <p:nvGrpSpPr>
        <p:cNvPr id="1" name=""/>
        <p:cNvGrpSpPr/>
        <p:nvPr/>
      </p:nvGrpSpPr>
      <p:grpSpPr>
        <a:xfrm>
          <a:off x="0" y="0"/>
          <a:ext cx="0" cy="0"/>
          <a:chOff x="0" y="0"/>
          <a:chExt cx="0" cy="0"/>
        </a:xfrm>
      </p:grpSpPr>
      <p:sp>
        <p:nvSpPr>
          <p:cNvPr id="16" name="Tekst — symbol zastępczy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Times New Roman" panose="02020603050405020304" pitchFamily="18" charset="0"/>
              </a:defRPr>
            </a:lvl1pPr>
            <a:lvl2pPr marL="266700" indent="0">
              <a:buNone/>
              <a:defRPr/>
            </a:lvl2pPr>
            <a:lvl3pPr marL="542925" indent="0">
              <a:buNone/>
              <a:defRPr/>
            </a:lvl3pPr>
            <a:lvl4pPr marL="809625" indent="0">
              <a:buNone/>
              <a:defRPr/>
            </a:lvl4pPr>
            <a:lvl5pPr marL="1076325" indent="0">
              <a:buNone/>
              <a:defRPr/>
            </a:lvl5pPr>
          </a:lstStyle>
          <a:p>
            <a:pPr lvl="0" rtl="0"/>
            <a:r>
              <a:rPr lang="pl-PL" noProof="0"/>
              <a:t>1</a:t>
            </a:r>
          </a:p>
        </p:txBody>
      </p:sp>
      <p:sp>
        <p:nvSpPr>
          <p:cNvPr id="22" name="Tekst — symbol zastępczy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Times New Roman" panose="02020603050405020304" pitchFamily="18" charset="0"/>
              </a:defRPr>
            </a:lvl1pPr>
            <a:lvl2pPr marL="266700" indent="0">
              <a:buNone/>
              <a:defRPr/>
            </a:lvl2pPr>
            <a:lvl3pPr marL="542925" indent="0">
              <a:buNone/>
              <a:defRPr/>
            </a:lvl3pPr>
            <a:lvl4pPr marL="809625" indent="0">
              <a:buNone/>
              <a:defRPr/>
            </a:lvl4pPr>
            <a:lvl5pPr marL="1076325" indent="0">
              <a:buNone/>
              <a:defRPr/>
            </a:lvl5pPr>
          </a:lstStyle>
          <a:p>
            <a:pPr lvl="0" rtl="0"/>
            <a:r>
              <a:rPr lang="pl-PL" noProof="0"/>
              <a:t>2</a:t>
            </a:r>
          </a:p>
        </p:txBody>
      </p:sp>
      <p:sp>
        <p:nvSpPr>
          <p:cNvPr id="23" name="Tekst — symbol zastępczy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Times New Roman" panose="02020603050405020304" pitchFamily="18" charset="0"/>
              </a:defRPr>
            </a:lvl1pPr>
            <a:lvl2pPr marL="266700" indent="0">
              <a:buNone/>
              <a:defRPr/>
            </a:lvl2pPr>
            <a:lvl3pPr marL="542925" indent="0">
              <a:buNone/>
              <a:defRPr/>
            </a:lvl3pPr>
            <a:lvl4pPr marL="809625" indent="0">
              <a:buNone/>
              <a:defRPr/>
            </a:lvl4pPr>
            <a:lvl5pPr marL="1076325" indent="0">
              <a:buNone/>
              <a:defRPr/>
            </a:lvl5pPr>
          </a:lstStyle>
          <a:p>
            <a:pPr lvl="0" rtl="0"/>
            <a:r>
              <a:rPr lang="pl-PL" noProof="0"/>
              <a:t>3</a:t>
            </a:r>
          </a:p>
        </p:txBody>
      </p:sp>
      <p:sp>
        <p:nvSpPr>
          <p:cNvPr id="2" name="Tytuł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lgn="ctr">
              <a:defRPr>
                <a:solidFill>
                  <a:schemeClr val="tx1">
                    <a:lumMod val="50000"/>
                    <a:lumOff val="50000"/>
                  </a:schemeClr>
                </a:solidFill>
              </a:defRPr>
            </a:lvl1pPr>
          </a:lstStyle>
          <a:p>
            <a:pPr rtl="0"/>
            <a:r>
              <a:rPr lang="pl-PL" noProof="0"/>
              <a:t>Kliknij, aby edytować styl wzorca tytułu</a:t>
            </a:r>
          </a:p>
        </p:txBody>
      </p:sp>
      <p:sp>
        <p:nvSpPr>
          <p:cNvPr id="9" name="Obraz — symbol zastępczy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rtlCol="0">
            <a:normAutofit/>
          </a:bodyPr>
          <a:lstStyle>
            <a:lvl1pPr>
              <a:defRPr sz="1600"/>
            </a:lvl1pPr>
          </a:lstStyle>
          <a:p>
            <a:pPr rtl="0"/>
            <a:r>
              <a:rPr lang="pl-PL" noProof="0"/>
              <a:t>Kliknij ikonę, aby dodać obraz</a:t>
            </a:r>
          </a:p>
        </p:txBody>
      </p:sp>
      <p:sp>
        <p:nvSpPr>
          <p:cNvPr id="28" name="Obraz — symbol zastępczy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rtlCol="0">
            <a:normAutofit/>
          </a:bodyPr>
          <a:lstStyle>
            <a:lvl1pPr>
              <a:defRPr sz="1600"/>
            </a:lvl1pPr>
          </a:lstStyle>
          <a:p>
            <a:pPr rtl="0"/>
            <a:r>
              <a:rPr lang="pl-PL" noProof="0"/>
              <a:t>Kliknij ikonę, aby dodać obraz</a:t>
            </a:r>
          </a:p>
        </p:txBody>
      </p:sp>
      <p:sp>
        <p:nvSpPr>
          <p:cNvPr id="31" name="Obraz — symbol zastępczy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rtlCol="0">
            <a:normAutofit/>
          </a:bodyPr>
          <a:lstStyle>
            <a:lvl1pPr>
              <a:defRPr sz="1600"/>
            </a:lvl1pPr>
          </a:lstStyle>
          <a:p>
            <a:pPr rtl="0"/>
            <a:r>
              <a:rPr lang="pl-PL" noProof="0"/>
              <a:t>Kliknij ikonę, aby dodać obraz</a:t>
            </a:r>
          </a:p>
        </p:txBody>
      </p:sp>
      <p:sp>
        <p:nvSpPr>
          <p:cNvPr id="14" name="Tekst — symbol zastępczy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pl-PL" noProof="0"/>
              <a:t>Nagłówek sekcji</a:t>
            </a:r>
          </a:p>
        </p:txBody>
      </p:sp>
      <p:sp>
        <p:nvSpPr>
          <p:cNvPr id="24" name="Tekst — symbol zastępczy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pl-PL" noProof="0"/>
              <a:t>Nagłówek sekcji</a:t>
            </a:r>
          </a:p>
        </p:txBody>
      </p:sp>
      <p:sp>
        <p:nvSpPr>
          <p:cNvPr id="29" name="Tekst — symbol zastępczy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pl-PL" noProof="0"/>
              <a:t>Nagłówek sekcji</a:t>
            </a:r>
          </a:p>
        </p:txBody>
      </p:sp>
      <p:sp>
        <p:nvSpPr>
          <p:cNvPr id="19" name="Zawartość — symbol zastępczy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pl-PL" noProof="0"/>
              <a:t>Opis sekcji</a:t>
            </a:r>
          </a:p>
        </p:txBody>
      </p:sp>
      <p:sp>
        <p:nvSpPr>
          <p:cNvPr id="27" name="Zawartość — symbol zastępczy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pl-PL" noProof="0"/>
              <a:t>Opis sekcji</a:t>
            </a:r>
          </a:p>
        </p:txBody>
      </p:sp>
      <p:sp>
        <p:nvSpPr>
          <p:cNvPr id="30" name="Zawartość — symbol zastępczy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pl-PL" noProof="0"/>
              <a:t>Opis sekcji</a:t>
            </a:r>
          </a:p>
        </p:txBody>
      </p:sp>
      <p:sp>
        <p:nvSpPr>
          <p:cNvPr id="17" name="Data — symbol zastępczy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rtlCol="0"/>
          <a:lstStyle/>
          <a:p>
            <a:pPr rtl="0"/>
            <a:r>
              <a:rPr lang="pl-PL" noProof="0"/>
              <a:t>20XX</a:t>
            </a:r>
          </a:p>
        </p:txBody>
      </p:sp>
      <p:sp>
        <p:nvSpPr>
          <p:cNvPr id="6" name="Stopka — symbol zastępczy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pl-PL" noProof="0"/>
              <a:t>Tytuł prezentacji</a:t>
            </a:r>
          </a:p>
        </p:txBody>
      </p:sp>
      <p:sp>
        <p:nvSpPr>
          <p:cNvPr id="7" name="Numer slajdu — symbol zastępczy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pl-PL" noProof="0" smtClean="0"/>
              <a:pPr/>
              <a:t>‹#›</a:t>
            </a:fld>
            <a:endParaRPr lang="pl-PL" noProof="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wadrant">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lgn="ctr">
              <a:defRPr>
                <a:solidFill>
                  <a:schemeClr val="tx1">
                    <a:lumMod val="50000"/>
                    <a:lumOff val="50000"/>
                  </a:schemeClr>
                </a:solidFill>
              </a:defRPr>
            </a:lvl1pPr>
          </a:lstStyle>
          <a:p>
            <a:pPr rtl="0"/>
            <a:r>
              <a:rPr lang="pl-PL" noProof="0"/>
              <a:t>Kliknij, aby edytować styl wzorca tytułu</a:t>
            </a:r>
          </a:p>
        </p:txBody>
      </p:sp>
      <p:sp>
        <p:nvSpPr>
          <p:cNvPr id="10" name="Tekst — symbol zastępczy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rtlCol="0">
            <a:noAutofit/>
          </a:bodyPr>
          <a:lstStyle>
            <a:lvl1pPr marL="0" indent="0" algn="ctr">
              <a:buFont typeface="Arial" panose="020B0604020202020204" pitchFamily="34" charset="0"/>
              <a:buNone/>
              <a:defRPr sz="1200" b="1">
                <a:solidFill>
                  <a:schemeClr val="accent4"/>
                </a:solidFill>
              </a:defRPr>
            </a:lvl1pPr>
          </a:lstStyle>
          <a:p>
            <a:pPr lvl="0" rtl="0"/>
            <a:r>
              <a:rPr lang="pl-PL" noProof="0"/>
              <a:t>TYTUŁ ĆWIARTKI</a:t>
            </a:r>
          </a:p>
        </p:txBody>
      </p:sp>
      <p:sp>
        <p:nvSpPr>
          <p:cNvPr id="12" name="Tekst — symbol zastępczy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rtlCol="0">
            <a:noAutofit/>
          </a:bodyPr>
          <a:lstStyle>
            <a:lvl1pPr marL="0" indent="0" algn="l">
              <a:buFont typeface="Arial" panose="020B0604020202020204" pitchFamily="34" charset="0"/>
              <a:buNone/>
              <a:defRPr sz="1200" b="1">
                <a:solidFill>
                  <a:schemeClr val="accent4"/>
                </a:solidFill>
              </a:defRPr>
            </a:lvl1pPr>
          </a:lstStyle>
          <a:p>
            <a:pPr lvl="0" rtl="0"/>
            <a:r>
              <a:rPr lang="pl-PL" noProof="0"/>
              <a:t>TYTUŁ ĆWIARTKI</a:t>
            </a:r>
          </a:p>
        </p:txBody>
      </p:sp>
      <p:sp>
        <p:nvSpPr>
          <p:cNvPr id="13" name="Tekst — symbol zastępczy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rtlCol="0">
            <a:noAutofit/>
          </a:bodyPr>
          <a:lstStyle>
            <a:lvl1pPr marL="0" indent="0" algn="r">
              <a:buFont typeface="Arial" panose="020B0604020202020204" pitchFamily="34" charset="0"/>
              <a:buNone/>
              <a:defRPr sz="1200" b="1">
                <a:solidFill>
                  <a:schemeClr val="accent4"/>
                </a:solidFill>
              </a:defRPr>
            </a:lvl1pPr>
          </a:lstStyle>
          <a:p>
            <a:pPr lvl="0" rtl="0"/>
            <a:r>
              <a:rPr lang="pl-PL" noProof="0"/>
              <a:t>TYTUŁ ĆWIARTKI</a:t>
            </a:r>
          </a:p>
        </p:txBody>
      </p:sp>
      <p:sp>
        <p:nvSpPr>
          <p:cNvPr id="11" name="Tekst — symbol zastępczy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rtlCol="0">
            <a:noAutofit/>
          </a:bodyPr>
          <a:lstStyle>
            <a:lvl1pPr marL="0" indent="0" algn="ctr">
              <a:buFont typeface="Arial" panose="020B0604020202020204" pitchFamily="34" charset="0"/>
              <a:buNone/>
              <a:defRPr sz="1200" b="1">
                <a:solidFill>
                  <a:schemeClr val="accent4"/>
                </a:solidFill>
              </a:defRPr>
            </a:lvl1pPr>
          </a:lstStyle>
          <a:p>
            <a:pPr lvl="0" rtl="0"/>
            <a:r>
              <a:rPr lang="pl-PL" noProof="0"/>
              <a:t>TYTUŁ ĆWIARTKI</a:t>
            </a:r>
          </a:p>
        </p:txBody>
      </p:sp>
      <p:grpSp>
        <p:nvGrpSpPr>
          <p:cNvPr id="3" name="Grupa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Dowolny kształt: Kształt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l-PL" noProof="0"/>
            </a:p>
          </p:txBody>
        </p:sp>
        <p:sp>
          <p:nvSpPr>
            <p:cNvPr id="25" name="Dowolny kształt: Kształt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l-PL" noProof="0"/>
            </a:p>
          </p:txBody>
        </p:sp>
        <p:sp>
          <p:nvSpPr>
            <p:cNvPr id="22" name="Dowolny kształt: Kształt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l-PL" noProof="0"/>
            </a:p>
          </p:txBody>
        </p:sp>
        <p:sp>
          <p:nvSpPr>
            <p:cNvPr id="21" name="Prostokąt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l-PL" noProof="0"/>
            </a:p>
          </p:txBody>
        </p:sp>
        <p:sp>
          <p:nvSpPr>
            <p:cNvPr id="20" name="Prostokąt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l-PL" noProof="0"/>
            </a:p>
          </p:txBody>
        </p:sp>
        <p:sp>
          <p:nvSpPr>
            <p:cNvPr id="18" name="Prostokąt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l-PL" noProof="0"/>
            </a:p>
          </p:txBody>
        </p:sp>
        <p:sp>
          <p:nvSpPr>
            <p:cNvPr id="17" name="Prostokąt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l-PL" noProof="0"/>
            </a:p>
          </p:txBody>
        </p:sp>
      </p:grpSp>
      <p:sp>
        <p:nvSpPr>
          <p:cNvPr id="27" name="Data — symbol zastępczy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rtlCol="0"/>
          <a:lstStyle/>
          <a:p>
            <a:pPr rtl="0"/>
            <a:r>
              <a:rPr lang="pl-PL" noProof="0"/>
              <a:t>20XX</a:t>
            </a:r>
          </a:p>
        </p:txBody>
      </p:sp>
      <p:sp>
        <p:nvSpPr>
          <p:cNvPr id="6" name="Stopka — symbol zastępczy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pl-PL" noProof="0"/>
              <a:t>Tytuł prezentacji</a:t>
            </a:r>
          </a:p>
        </p:txBody>
      </p:sp>
      <p:sp>
        <p:nvSpPr>
          <p:cNvPr id="7" name="Numer slajdu — symbol zastępczy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pl-PL" noProof="0" smtClean="0"/>
              <a:pPr/>
              <a:t>‹#›</a:t>
            </a:fld>
            <a:endParaRPr lang="pl-PL" noProof="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rategia rozwoju">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DD6B45A-9FA0-4D2A-8BEF-4709BD5C14CA}"/>
              </a:ext>
            </a:extLst>
          </p:cNvPr>
          <p:cNvSpPr>
            <a:spLocks noGrp="1"/>
          </p:cNvSpPr>
          <p:nvPr>
            <p:ph type="title" hasCustomPrompt="1"/>
          </p:nvPr>
        </p:nvSpPr>
        <p:spPr>
          <a:xfrm>
            <a:off x="838200" y="365125"/>
            <a:ext cx="10515600" cy="1059924"/>
          </a:xfrm>
        </p:spPr>
        <p:txBody>
          <a:bodyPr bIns="91440" rtlCol="0" anchor="b"/>
          <a:lstStyle>
            <a:lvl1pPr algn="ctr">
              <a:defRPr>
                <a:solidFill>
                  <a:schemeClr val="tx1">
                    <a:lumMod val="50000"/>
                    <a:lumOff val="50000"/>
                  </a:schemeClr>
                </a:solidFill>
              </a:defRPr>
            </a:lvl1pPr>
          </a:lstStyle>
          <a:p>
            <a:pPr rtl="0"/>
            <a:r>
              <a:rPr lang="pl-PL" noProof="0"/>
              <a:t>Kliknij, aby edytować styl wzorca tytułu</a:t>
            </a:r>
          </a:p>
        </p:txBody>
      </p:sp>
      <p:sp>
        <p:nvSpPr>
          <p:cNvPr id="13" name="Tekst — symbol zastępczy 2">
            <a:extLst>
              <a:ext uri="{FF2B5EF4-FFF2-40B4-BE49-F238E27FC236}">
                <a16:creationId xmlns:a16="http://schemas.microsoft.com/office/drawing/2014/main" id="{8FDD847D-284F-43B9-91A9-0A2AE4977EE1}"/>
              </a:ext>
            </a:extLst>
          </p:cNvPr>
          <p:cNvSpPr>
            <a:spLocks noGrp="1"/>
          </p:cNvSpPr>
          <p:nvPr>
            <p:ph type="body" idx="1" hasCustomPrompt="1"/>
          </p:nvPr>
        </p:nvSpPr>
        <p:spPr>
          <a:xfrm>
            <a:off x="831850" y="1426525"/>
            <a:ext cx="10515600" cy="457200"/>
          </a:xfrm>
        </p:spPr>
        <p:txBody>
          <a:bodyPr rtlCol="0">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rtlCol="0" anchor="ctr" anchorCtr="1">
            <a:normAutofit/>
          </a:bodyPr>
          <a:lstStyle>
            <a:lvl1pPr marL="0" indent="0" algn="ctr">
              <a:buNone/>
              <a:defRPr sz="2000" b="0">
                <a:solidFill>
                  <a:schemeClr val="tx1"/>
                </a:solidFill>
                <a:latin typeface="Times New Roman" panose="02020603050405020304" pitchFamily="18" charset="0"/>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pl-PL" noProof="0"/>
              <a:t>Kliknij, aby dodać tekst</a:t>
            </a:r>
          </a:p>
        </p:txBody>
      </p:sp>
      <p:sp>
        <p:nvSpPr>
          <p:cNvPr id="16" name="Tekst — symbol zastępczy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rtlCol="0" anchor="ctr" anchorCtr="1">
            <a:normAutofit/>
          </a:bodyPr>
          <a:lstStyle>
            <a:lvl1pPr marL="0" indent="0" algn="ctr">
              <a:buNone/>
              <a:defRPr sz="2000" b="0">
                <a:solidFill>
                  <a:schemeClr val="tx1"/>
                </a:solidFill>
                <a:latin typeface="Times New Roman" panose="02020603050405020304" pitchFamily="18" charset="0"/>
              </a:defRPr>
            </a:lvl1pPr>
          </a:lstStyle>
          <a:p>
            <a:pPr lvl="0" rtl="0"/>
            <a:r>
              <a:rPr lang="pl-PL" noProof="0"/>
              <a:t>Kliknij, aby dodać podtytuł</a:t>
            </a:r>
          </a:p>
        </p:txBody>
      </p:sp>
      <p:sp>
        <p:nvSpPr>
          <p:cNvPr id="18" name="Tekst — symbol zastępczy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pl-PL" noProof="0"/>
              <a:t>Kliknij, aby dodać tekst</a:t>
            </a:r>
          </a:p>
        </p:txBody>
      </p:sp>
      <p:sp>
        <p:nvSpPr>
          <p:cNvPr id="20" name="Tekst — symbol zastępczy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rtlCol="0" anchor="ctr" anchorCtr="1">
            <a:normAutofit/>
          </a:bodyPr>
          <a:lstStyle>
            <a:lvl1pPr marL="0" indent="0" algn="ctr">
              <a:buNone/>
              <a:defRPr sz="2000" b="0">
                <a:solidFill>
                  <a:schemeClr val="tx1"/>
                </a:solidFill>
                <a:latin typeface="Times New Roman" panose="02020603050405020304" pitchFamily="18" charset="0"/>
              </a:defRPr>
            </a:lvl1pPr>
          </a:lstStyle>
          <a:p>
            <a:pPr lvl="0" rtl="0"/>
            <a:r>
              <a:rPr lang="pl-PL" noProof="0"/>
              <a:t>Kliknij, aby dodać podtytuł</a:t>
            </a:r>
          </a:p>
        </p:txBody>
      </p:sp>
      <p:sp>
        <p:nvSpPr>
          <p:cNvPr id="21" name="Tekst — symbol zastępczy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pl-PL" noProof="0"/>
              <a:t>Tytuł prezentacji</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ela wykresu">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E9E034D-C1DD-48C0-BB6B-FDC6F8EBA558}"/>
              </a:ext>
            </a:extLst>
          </p:cNvPr>
          <p:cNvSpPr>
            <a:spLocks noGrp="1"/>
          </p:cNvSpPr>
          <p:nvPr>
            <p:ph type="title" hasCustomPrompt="1"/>
          </p:nvPr>
        </p:nvSpPr>
        <p:spPr>
          <a:xfrm>
            <a:off x="839788" y="365125"/>
            <a:ext cx="10515600" cy="1325563"/>
          </a:xfrm>
        </p:spPr>
        <p:txBody>
          <a:bodyPr rtlCol="0"/>
          <a:lstStyle>
            <a:lvl1pPr algn="ctr">
              <a:defRPr/>
            </a:lvl1pPr>
          </a:lstStyle>
          <a:p>
            <a:pPr rtl="0"/>
            <a:r>
              <a:rPr lang="pl-PL" noProof="0"/>
              <a:t>Kliknij, aby edytować styl wzorca tytułu</a:t>
            </a:r>
          </a:p>
        </p:txBody>
      </p:sp>
      <p:sp>
        <p:nvSpPr>
          <p:cNvPr id="10" name="Tekst — symbol zastępczy 2">
            <a:extLst>
              <a:ext uri="{FF2B5EF4-FFF2-40B4-BE49-F238E27FC236}">
                <a16:creationId xmlns:a16="http://schemas.microsoft.com/office/drawing/2014/main" id="{0DD8E1C1-2F29-4EF8-B7B9-75E2DC5049C7}"/>
              </a:ext>
            </a:extLst>
          </p:cNvPr>
          <p:cNvSpPr>
            <a:spLocks noGrp="1"/>
          </p:cNvSpPr>
          <p:nvPr>
            <p:ph type="body" idx="13" hasCustomPrompt="1"/>
          </p:nvPr>
        </p:nvSpPr>
        <p:spPr>
          <a:xfrm>
            <a:off x="831850" y="1426525"/>
            <a:ext cx="10515600" cy="457200"/>
          </a:xfrm>
        </p:spPr>
        <p:txBody>
          <a:bodyPr rtlCol="0">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sp>
        <p:nvSpPr>
          <p:cNvPr id="3" name="Tekst — symbol zastępczy 2">
            <a:extLst>
              <a:ext uri="{FF2B5EF4-FFF2-40B4-BE49-F238E27FC236}">
                <a16:creationId xmlns:a16="http://schemas.microsoft.com/office/drawing/2014/main" id="{D77FFB71-D3BF-4723-8C5E-44AD8F0E924D}"/>
              </a:ext>
            </a:extLst>
          </p:cNvPr>
          <p:cNvSpPr>
            <a:spLocks noGrp="1"/>
          </p:cNvSpPr>
          <p:nvPr>
            <p:ph type="body" idx="1" hasCustomPrompt="1"/>
          </p:nvPr>
        </p:nvSpPr>
        <p:spPr>
          <a:xfrm>
            <a:off x="706438" y="2071688"/>
            <a:ext cx="5029200" cy="457200"/>
          </a:xfrm>
        </p:spPr>
        <p:txBody>
          <a:bodyPr rtlCol="0" anchor="ctr" anchorCtr="0">
            <a:normAutofit/>
          </a:bodyPr>
          <a:lstStyle>
            <a:lvl1pPr marL="0" indent="0">
              <a:buNone/>
              <a:defRPr sz="2000" b="0">
                <a:solidFill>
                  <a:schemeClr val="tx1">
                    <a:lumMod val="65000"/>
                    <a:lumOff val="35000"/>
                  </a:schemeClr>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4" name="Zawartość — symbol zastępczy 3">
            <a:extLst>
              <a:ext uri="{FF2B5EF4-FFF2-40B4-BE49-F238E27FC236}">
                <a16:creationId xmlns:a16="http://schemas.microsoft.com/office/drawing/2014/main" id="{A91BC8B9-8F2B-4131-A090-0ACBEEE80BB7}"/>
              </a:ext>
            </a:extLst>
          </p:cNvPr>
          <p:cNvSpPr>
            <a:spLocks noGrp="1"/>
          </p:cNvSpPr>
          <p:nvPr>
            <p:ph sz="half" idx="2" hasCustomPrompt="1"/>
          </p:nvPr>
        </p:nvSpPr>
        <p:spPr>
          <a:xfrm>
            <a:off x="706438" y="2641555"/>
            <a:ext cx="5029200" cy="3474720"/>
          </a:xfrm>
        </p:spPr>
        <p:txBody>
          <a:bodyPr rtlCol="0"/>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6467475" y="2071688"/>
            <a:ext cx="5029200" cy="457200"/>
          </a:xfrm>
        </p:spPr>
        <p:txBody>
          <a:bodyPr rtlCol="0" anchor="ctr" anchorCtr="0">
            <a:normAutofit/>
          </a:bodyPr>
          <a:lstStyle>
            <a:lvl1pPr marL="0" indent="0">
              <a:buNone/>
              <a:defRPr sz="2000" b="0">
                <a:solidFill>
                  <a:schemeClr val="tx1">
                    <a:lumMod val="65000"/>
                    <a:lumOff val="35000"/>
                  </a:schemeClr>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6" name="Zawartość — symbol zastępczy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6467475" y="2641555"/>
            <a:ext cx="5029200" cy="3474720"/>
          </a:xfrm>
        </p:spPr>
        <p:txBody>
          <a:bodyPr rtlCol="0"/>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p>
            <a:pPr rtl="0"/>
            <a:r>
              <a:rPr lang="pl-PL" noProof="0"/>
              <a:t>20XX</a:t>
            </a:r>
          </a:p>
        </p:txBody>
      </p:sp>
      <p:sp>
        <p:nvSpPr>
          <p:cNvPr id="8" name="Stopka — symbol zastępczy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p>
            <a:pPr rtl="0"/>
            <a:r>
              <a:rPr lang="pl-PL" noProof="0"/>
              <a:t>Tytuł prezentacji</a:t>
            </a:r>
          </a:p>
        </p:txBody>
      </p:sp>
      <p:sp>
        <p:nvSpPr>
          <p:cNvPr id="9" name="Numer slajdu — symbol zastępczy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ś czasu">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lgn="ctr">
              <a:defRPr>
                <a:solidFill>
                  <a:schemeClr val="tx1">
                    <a:lumMod val="50000"/>
                    <a:lumOff val="50000"/>
                  </a:schemeClr>
                </a:solidFill>
              </a:defRPr>
            </a:lvl1pPr>
          </a:lstStyle>
          <a:p>
            <a:pPr rtl="0"/>
            <a:r>
              <a:rPr lang="pl-PL" noProof="0"/>
              <a:t>Kliknij, aby edytować styl wzorca tytułu</a:t>
            </a:r>
          </a:p>
        </p:txBody>
      </p:sp>
      <p:sp>
        <p:nvSpPr>
          <p:cNvPr id="64" name="Tekst — symbol zastępczy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rtlCol="0" anchor="ctr" anchorCtr="0">
            <a:normAutofit/>
          </a:bodyPr>
          <a:lstStyle>
            <a:lvl1pPr marL="0" indent="0" algn="ctr">
              <a:lnSpc>
                <a:spcPct val="150000"/>
              </a:lnSpc>
              <a:spcBef>
                <a:spcPts val="3600"/>
              </a:spcBef>
              <a:buNone/>
              <a:defRPr sz="1100">
                <a:solidFill>
                  <a:schemeClr val="tx1">
                    <a:lumMod val="75000"/>
                    <a:lumOff val="25000"/>
                  </a:schemeClr>
                </a:solidFill>
                <a:latin typeface="Times New Roman" panose="02020603050405020304" pitchFamily="18" charset="0"/>
              </a:defRPr>
            </a:lvl1pPr>
          </a:lstStyle>
          <a:p>
            <a:pPr lvl="0" rtl="0"/>
            <a:r>
              <a:rPr lang="pl-PL" noProof="0"/>
              <a:t>Tytuł elementu</a:t>
            </a:r>
          </a:p>
        </p:txBody>
      </p:sp>
      <p:sp>
        <p:nvSpPr>
          <p:cNvPr id="38" name="Tekst — symbol zastępczy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rtlCol="0" anchor="ctr"/>
          <a:lstStyle>
            <a:lvl1pPr marL="0" indent="0" algn="ctr">
              <a:buNone/>
              <a:defRPr sz="1400" b="1">
                <a:solidFill>
                  <a:schemeClr val="tx1">
                    <a:lumMod val="65000"/>
                    <a:lumOff val="35000"/>
                  </a:schemeClr>
                </a:solidFill>
                <a:latin typeface="Times New Roman" panose="02020603050405020304" pitchFamily="18" charset="0"/>
              </a:defRPr>
            </a:lvl1pPr>
          </a:lstStyle>
          <a:p>
            <a:pPr lvl="0" rtl="0"/>
            <a:r>
              <a:rPr lang="pl-PL" noProof="0"/>
              <a:t>Rok</a:t>
            </a:r>
          </a:p>
        </p:txBody>
      </p:sp>
      <p:sp>
        <p:nvSpPr>
          <p:cNvPr id="39" name="Tekst — symbol zastępczy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40" name="Tekst — symbol zastępczy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41" name="Tekst — symbol zastępczy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42" name="Tekst — symbol zastępczy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44" name="Tekst — symbol zastępczy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45" name="Tekst — symbol zastępczy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46" name="Tekst — symbol zastępczy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48" name="Tekst — symbol zastępczy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49" name="Tekst — symbol zastępczy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47" name="Tekst — symbol zastępczy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50" name="Tekst — symbol zastępczy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51" name="Tekst — symbol zastępczy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43" name="Tekst — symbol zastępczy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rtlCol="0" anchor="ctr"/>
          <a:lstStyle>
            <a:lvl1pPr marL="0" indent="0" algn="ctr">
              <a:buNone/>
              <a:defRPr sz="1400" b="1">
                <a:solidFill>
                  <a:schemeClr val="tx1">
                    <a:lumMod val="65000"/>
                    <a:lumOff val="35000"/>
                  </a:schemeClr>
                </a:solidFill>
                <a:latin typeface="Times New Roman" panose="02020603050405020304" pitchFamily="18" charset="0"/>
              </a:defRPr>
            </a:lvl1pPr>
          </a:lstStyle>
          <a:p>
            <a:pPr lvl="0" rtl="0"/>
            <a:r>
              <a:rPr lang="pl-PL" noProof="0"/>
              <a:t>Rok</a:t>
            </a:r>
          </a:p>
        </p:txBody>
      </p:sp>
      <p:sp>
        <p:nvSpPr>
          <p:cNvPr id="52" name="Tekst — symbol zastępczy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53" name="Tekst — symbol zastępczy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54" name="Tekst — symbol zastępczy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55" name="Tekst — symbol zastępczy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56" name="Tekst — symbol zastępczy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57" name="Tekst — symbol zastępczy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58" name="Tekst — symbol zastępczy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60" name="Tekst — symbol zastępczy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61" name="Tekst — symbol zastępczy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59" name="Tekst — symbol zastępczy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62" name="Tekst — symbol zastępczy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63" name="Tekst — symbol zastępczy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cxnSp>
        <p:nvCxnSpPr>
          <p:cNvPr id="8" name="Łącznik prosty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a — symbol zastępczy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rtlCol="0"/>
          <a:lstStyle/>
          <a:p>
            <a:pPr rtl="0"/>
            <a:r>
              <a:rPr lang="pl-PL" noProof="0"/>
              <a:t>20XX</a:t>
            </a:r>
          </a:p>
        </p:txBody>
      </p:sp>
      <p:sp>
        <p:nvSpPr>
          <p:cNvPr id="6" name="Stopka — symbol zastępczy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pl-PL" noProof="0"/>
              <a:t>Tytuł prezentacji</a:t>
            </a:r>
          </a:p>
        </p:txBody>
      </p:sp>
      <p:sp>
        <p:nvSpPr>
          <p:cNvPr id="7" name="Numer slajdu — symbol zastępczy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pl-PL" noProof="0" smtClean="0"/>
              <a:pPr/>
              <a:t>‹#›</a:t>
            </a:fld>
            <a:endParaRPr lang="pl-PL" noProof="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3" name="Zawartość — symbol zastępczy 2">
            <a:extLst>
              <a:ext uri="{FF2B5EF4-FFF2-40B4-BE49-F238E27FC236}">
                <a16:creationId xmlns:a16="http://schemas.microsoft.com/office/drawing/2014/main" id="{BF8F5A6A-E29E-401A-801A-8FD9CAABA7A5}"/>
              </a:ext>
            </a:extLst>
          </p:cNvPr>
          <p:cNvSpPr>
            <a:spLocks noGrp="1"/>
          </p:cNvSpPr>
          <p:nvPr>
            <p:ph idx="1" hasCustomPrompt="1"/>
          </p:nvPr>
        </p:nvSpPr>
        <p:spPr>
          <a:xfrm>
            <a:off x="838200" y="1685925"/>
            <a:ext cx="10515600" cy="4097059"/>
          </a:xfrm>
        </p:spPr>
        <p:txBody>
          <a:bodyPr rtlCol="0"/>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2" name="Tytuł 1">
            <a:extLst>
              <a:ext uri="{FF2B5EF4-FFF2-40B4-BE49-F238E27FC236}">
                <a16:creationId xmlns:a16="http://schemas.microsoft.com/office/drawing/2014/main" id="{A4AE12D1-08AF-45E9-A34A-BDE9E860BAA2}"/>
              </a:ext>
            </a:extLst>
          </p:cNvPr>
          <p:cNvSpPr>
            <a:spLocks noGrp="1"/>
          </p:cNvSpPr>
          <p:nvPr>
            <p:ph type="title" hasCustomPrompt="1"/>
          </p:nvPr>
        </p:nvSpPr>
        <p:spPr/>
        <p:txBody>
          <a:bodyPr rtlCol="0"/>
          <a:lstStyle>
            <a:lvl1pPr algn="ctr">
              <a:defRPr/>
            </a:lvl1pPr>
          </a:lstStyle>
          <a:p>
            <a:pPr rtl="0"/>
            <a:r>
              <a:rPr lang="pl-PL" noProof="0"/>
              <a:t>Kliknij, aby edytować styl wzorca tytułu</a:t>
            </a:r>
          </a:p>
        </p:txBody>
      </p:sp>
      <p:sp>
        <p:nvSpPr>
          <p:cNvPr id="4" name="Data — symbol zastępczy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pl-PL" noProof="0"/>
              <a:t>20XX</a:t>
            </a:r>
          </a:p>
        </p:txBody>
      </p:sp>
      <p:sp>
        <p:nvSpPr>
          <p:cNvPr id="5" name="Stopka — symbol zastępczy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pl-PL" noProof="0"/>
              <a:t>Tytuł prezentacji</a:t>
            </a:r>
          </a:p>
        </p:txBody>
      </p:sp>
      <p:sp>
        <p:nvSpPr>
          <p:cNvPr id="6" name="Numer slajdu — symbol zastępczy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pcja zespołu 1">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lstStyle>
            <a:lvl1pPr algn="ctr">
              <a:defRPr/>
            </a:lvl1pPr>
          </a:lstStyle>
          <a:p>
            <a:pPr rtl="0"/>
            <a:r>
              <a:rPr lang="pl-PL" noProof="0"/>
              <a:t>Kliknij, aby edytować styl wzorca tytułu</a:t>
            </a:r>
          </a:p>
        </p:txBody>
      </p:sp>
      <p:sp>
        <p:nvSpPr>
          <p:cNvPr id="7" name="Obraz — symbol zastępczy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rtlCol="0"/>
          <a:lstStyle/>
          <a:p>
            <a:pPr rtl="0"/>
            <a:r>
              <a:rPr lang="pl-PL" noProof="0"/>
              <a:t>Kliknij ikonę, aby dodać obraz</a:t>
            </a:r>
          </a:p>
        </p:txBody>
      </p:sp>
      <p:sp>
        <p:nvSpPr>
          <p:cNvPr id="9" name="Tekst — symbol zastępczy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rtlCol="0" anchor="ctr" anchorCtr="0">
            <a:noAutofit/>
          </a:bodyPr>
          <a:lstStyle>
            <a:lvl1pPr marL="0" indent="0" algn="ctr">
              <a:buNone/>
              <a:defRPr sz="16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10" name="Tekst — symbol zastępczy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11" name="Obraz — symbol zastępczy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rtlCol="0"/>
          <a:lstStyle/>
          <a:p>
            <a:pPr rtl="0"/>
            <a:r>
              <a:rPr lang="pl-PL" noProof="0"/>
              <a:t>Kliknij ikonę, aby dodać obraz</a:t>
            </a:r>
          </a:p>
        </p:txBody>
      </p:sp>
      <p:sp>
        <p:nvSpPr>
          <p:cNvPr id="12" name="Tekst — symbol zastępczy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rtlCol="0" anchor="ctr" anchorCtr="0">
            <a:noAutofit/>
          </a:bodyPr>
          <a:lstStyle>
            <a:lvl1pPr marL="0" indent="0" algn="ctr">
              <a:buNone/>
              <a:defRPr sz="16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13" name="Tekst — symbol zastępczy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14" name="Obraz — symbol zastępczy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rtlCol="0"/>
          <a:lstStyle/>
          <a:p>
            <a:pPr rtl="0"/>
            <a:r>
              <a:rPr lang="pl-PL" noProof="0"/>
              <a:t>Kliknij ikonę, aby dodać obraz</a:t>
            </a:r>
          </a:p>
        </p:txBody>
      </p:sp>
      <p:sp>
        <p:nvSpPr>
          <p:cNvPr id="15" name="Tekst — symbol zastępczy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rtlCol="0" anchor="ctr" anchorCtr="0">
            <a:noAutofit/>
          </a:bodyPr>
          <a:lstStyle>
            <a:lvl1pPr marL="0" indent="0" algn="ctr">
              <a:buNone/>
              <a:defRPr sz="16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16" name="Tekst — symbol zastępczy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17" name="Obraz — symbol zastępczy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rtlCol="0"/>
          <a:lstStyle/>
          <a:p>
            <a:pPr rtl="0"/>
            <a:r>
              <a:rPr lang="pl-PL" noProof="0"/>
              <a:t>Kliknij ikonę, aby dodać obraz</a:t>
            </a:r>
          </a:p>
        </p:txBody>
      </p:sp>
      <p:sp>
        <p:nvSpPr>
          <p:cNvPr id="18" name="Tekst — symbol zastępczy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rtlCol="0" anchor="ctr" anchorCtr="0">
            <a:noAutofit/>
          </a:bodyPr>
          <a:lstStyle>
            <a:lvl1pPr marL="0" indent="0" algn="ctr">
              <a:buNone/>
              <a:defRPr sz="16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19" name="Tekst — symbol zastępczy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3" name="Data — symbol zastępczy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pl-PL" noProof="0"/>
              <a:t>Tytuł prezentacji</a:t>
            </a:r>
          </a:p>
        </p:txBody>
      </p:sp>
      <p:sp>
        <p:nvSpPr>
          <p:cNvPr id="5" name="Numer slajdu — symbol zastępczy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pcja zespołu 1">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lstStyle>
            <a:lvl1pPr algn="ctr">
              <a:defRPr/>
            </a:lvl1pPr>
          </a:lstStyle>
          <a:p>
            <a:pPr rtl="0"/>
            <a:r>
              <a:rPr lang="pl-PL" noProof="0"/>
              <a:t>Kliknij, aby edytować styl wzorca tytułu</a:t>
            </a:r>
          </a:p>
        </p:txBody>
      </p:sp>
      <p:sp>
        <p:nvSpPr>
          <p:cNvPr id="7" name="Obraz — symbol zastępczy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rtlCol="0"/>
          <a:lstStyle/>
          <a:p>
            <a:pPr rtl="0"/>
            <a:r>
              <a:rPr lang="pl-PL" noProof="0"/>
              <a:t>Kliknij ikonę, aby dodać obraz</a:t>
            </a:r>
          </a:p>
        </p:txBody>
      </p:sp>
      <p:sp>
        <p:nvSpPr>
          <p:cNvPr id="9" name="Tekst — symbol zastępczy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rtlCol="0" anchor="ctr" anchorCtr="0">
            <a:noAutofit/>
          </a:bodyPr>
          <a:lstStyle>
            <a:lvl1pPr marL="0" indent="0" algn="ctr">
              <a:buNone/>
              <a:defRPr sz="14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10" name="Tekst — symbol zastępczy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11" name="Obraz — symbol zastępczy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rtlCol="0"/>
          <a:lstStyle/>
          <a:p>
            <a:pPr rtl="0"/>
            <a:r>
              <a:rPr lang="pl-PL" noProof="0"/>
              <a:t>Kliknij ikonę, aby dodać obraz</a:t>
            </a:r>
          </a:p>
        </p:txBody>
      </p:sp>
      <p:sp>
        <p:nvSpPr>
          <p:cNvPr id="12" name="Tekst — symbol zastępczy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rtlCol="0" anchor="ctr" anchorCtr="0">
            <a:noAutofit/>
          </a:bodyPr>
          <a:lstStyle>
            <a:lvl1pPr marL="0" indent="0" algn="ctr">
              <a:buNone/>
              <a:defRPr sz="14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13" name="Tekst — symbol zastępczy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14" name="Obraz — symbol zastępczy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rtlCol="0"/>
          <a:lstStyle/>
          <a:p>
            <a:pPr rtl="0"/>
            <a:r>
              <a:rPr lang="pl-PL" noProof="0"/>
              <a:t>Kliknij ikonę, aby dodać obraz</a:t>
            </a:r>
          </a:p>
        </p:txBody>
      </p:sp>
      <p:sp>
        <p:nvSpPr>
          <p:cNvPr id="15" name="Tekst — symbol zastępczy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rtlCol="0" anchor="ctr" anchorCtr="0">
            <a:noAutofit/>
          </a:bodyPr>
          <a:lstStyle>
            <a:lvl1pPr marL="0" indent="0" algn="ctr">
              <a:buNone/>
              <a:defRPr sz="14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16" name="Tekst — symbol zastępczy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17" name="Obraz — symbol zastępczy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rtlCol="0"/>
          <a:lstStyle/>
          <a:p>
            <a:pPr rtl="0"/>
            <a:r>
              <a:rPr lang="pl-PL" noProof="0"/>
              <a:t>Kliknij ikonę, aby dodać obraz</a:t>
            </a:r>
          </a:p>
        </p:txBody>
      </p:sp>
      <p:sp>
        <p:nvSpPr>
          <p:cNvPr id="18" name="Tekst — symbol zastępczy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rtlCol="0" anchor="ctr" anchorCtr="0">
            <a:noAutofit/>
          </a:bodyPr>
          <a:lstStyle>
            <a:lvl1pPr marL="0" indent="0" algn="ctr">
              <a:buNone/>
              <a:defRPr sz="14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19" name="Tekst — symbol zastępczy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44" name="Obraz — symbol zastępczy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rtlCol="0"/>
          <a:lstStyle/>
          <a:p>
            <a:pPr rtl="0"/>
            <a:r>
              <a:rPr lang="pl-PL" noProof="0"/>
              <a:t>Kliknij ikonę, aby dodać obraz</a:t>
            </a:r>
          </a:p>
        </p:txBody>
      </p:sp>
      <p:sp>
        <p:nvSpPr>
          <p:cNvPr id="45" name="Tekst — symbol zastępczy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rtlCol="0" anchor="ctr" anchorCtr="0">
            <a:noAutofit/>
          </a:bodyPr>
          <a:lstStyle>
            <a:lvl1pPr marL="0" indent="0" algn="ctr">
              <a:buNone/>
              <a:defRPr sz="14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46" name="Tekst — symbol zastępczy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47" name="Obraz — symbol zastępczy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rtlCol="0"/>
          <a:lstStyle/>
          <a:p>
            <a:pPr rtl="0"/>
            <a:r>
              <a:rPr lang="pl-PL" noProof="0"/>
              <a:t>Kliknij ikonę, aby dodać obraz</a:t>
            </a:r>
          </a:p>
        </p:txBody>
      </p:sp>
      <p:sp>
        <p:nvSpPr>
          <p:cNvPr id="48" name="Tekst — symbol zastępczy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rtlCol="0" anchor="ctr" anchorCtr="0">
            <a:noAutofit/>
          </a:bodyPr>
          <a:lstStyle>
            <a:lvl1pPr marL="0" indent="0" algn="ctr">
              <a:buNone/>
              <a:defRPr sz="14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49" name="Tekst — symbol zastępczy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50" name="Obraz — symbol zastępczy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rtlCol="0"/>
          <a:lstStyle/>
          <a:p>
            <a:pPr rtl="0"/>
            <a:r>
              <a:rPr lang="pl-PL" noProof="0"/>
              <a:t>Kliknij ikonę, aby dodać obraz</a:t>
            </a:r>
          </a:p>
        </p:txBody>
      </p:sp>
      <p:sp>
        <p:nvSpPr>
          <p:cNvPr id="51" name="Tekst — symbol zastępczy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rtlCol="0" anchor="ctr" anchorCtr="0">
            <a:noAutofit/>
          </a:bodyPr>
          <a:lstStyle>
            <a:lvl1pPr marL="0" indent="0" algn="ctr">
              <a:buNone/>
              <a:defRPr sz="14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52" name="Tekst — symbol zastępczy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53" name="Obraz — symbol zastępczy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rtlCol="0"/>
          <a:lstStyle/>
          <a:p>
            <a:pPr rtl="0"/>
            <a:r>
              <a:rPr lang="pl-PL" noProof="0"/>
              <a:t>Kliknij ikonę, aby dodać obraz</a:t>
            </a:r>
          </a:p>
        </p:txBody>
      </p:sp>
      <p:sp>
        <p:nvSpPr>
          <p:cNvPr id="54" name="Tekst — symbol zastępczy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rtlCol="0" anchor="ctr" anchorCtr="0">
            <a:noAutofit/>
          </a:bodyPr>
          <a:lstStyle>
            <a:lvl1pPr marL="0" indent="0" algn="ctr">
              <a:buNone/>
              <a:defRPr sz="1400">
                <a:latin typeface="Times New Roman" panose="02020603050405020304" pitchFamily="18" charset="0"/>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Imię i nazwisko</a:t>
            </a:r>
          </a:p>
        </p:txBody>
      </p:sp>
      <p:sp>
        <p:nvSpPr>
          <p:cNvPr id="55" name="Tekst — symbol zastępczy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pl-PL" noProof="0"/>
              <a:t>Tytuł</a:t>
            </a:r>
          </a:p>
        </p:txBody>
      </p:sp>
      <p:sp>
        <p:nvSpPr>
          <p:cNvPr id="3" name="Data — symbol zastępczy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pl-PL" noProof="0"/>
              <a:t>Tytuł prezentacji</a:t>
            </a:r>
          </a:p>
        </p:txBody>
      </p:sp>
      <p:sp>
        <p:nvSpPr>
          <p:cNvPr id="5" name="Numer slajdu — symbol zastępczy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nsow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AE12D1-08AF-45E9-A34A-BDE9E860BAA2}"/>
              </a:ext>
            </a:extLst>
          </p:cNvPr>
          <p:cNvSpPr>
            <a:spLocks noGrp="1"/>
          </p:cNvSpPr>
          <p:nvPr>
            <p:ph type="title" hasCustomPrompt="1"/>
          </p:nvPr>
        </p:nvSpPr>
        <p:spPr/>
        <p:txBody>
          <a:bodyPr rtlCol="0"/>
          <a:lstStyle>
            <a:lvl1pPr algn="ctr">
              <a:defRPr/>
            </a:lvl1pPr>
          </a:lstStyle>
          <a:p>
            <a:pPr rtl="0"/>
            <a:r>
              <a:rPr lang="pl-PL" noProof="0"/>
              <a:t>Kliknij, aby edytować styl wzorca tytułu</a:t>
            </a:r>
          </a:p>
        </p:txBody>
      </p:sp>
      <p:sp>
        <p:nvSpPr>
          <p:cNvPr id="14" name="Zawartość — symbol zastępczy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rtlCol="0" anchor="ctr">
            <a:normAutofit/>
          </a:bodyPr>
          <a:lstStyle>
            <a:lvl1pPr marL="0" indent="0" algn="ctr">
              <a:buNone/>
              <a:defRPr sz="1800"/>
            </a:lvl1pPr>
          </a:lstStyle>
          <a:p>
            <a:pPr lvl="0" rtl="0"/>
            <a:r>
              <a:rPr lang="pl-PL" noProof="0"/>
              <a:t>Dodaj zawartość</a:t>
            </a:r>
          </a:p>
        </p:txBody>
      </p:sp>
      <p:sp>
        <p:nvSpPr>
          <p:cNvPr id="8" name="Tekst — symbol zastępczy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rtlCol="0">
            <a:noAutofit/>
          </a:bodyPr>
          <a:lstStyle>
            <a:lvl1pPr marL="0" indent="0" algn="ctr">
              <a:buNone/>
              <a:defRPr sz="2000">
                <a:solidFill>
                  <a:schemeClr val="accent4"/>
                </a:solidFill>
                <a:latin typeface="Times New Roman" panose="02020603050405020304" pitchFamily="18" charset="0"/>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Tytuł sekcji</a:t>
            </a:r>
          </a:p>
        </p:txBody>
      </p:sp>
      <p:sp>
        <p:nvSpPr>
          <p:cNvPr id="9" name="Tekst — symbol zastępczy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Tytuł sekcji</a:t>
            </a:r>
          </a:p>
        </p:txBody>
      </p:sp>
      <p:sp>
        <p:nvSpPr>
          <p:cNvPr id="10" name="Tekst — symbol zastępczy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Opis sekcji</a:t>
            </a:r>
          </a:p>
        </p:txBody>
      </p:sp>
      <p:sp>
        <p:nvSpPr>
          <p:cNvPr id="28" name="Zawartość — symbol zastępczy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rtlCol="0" anchor="ctr">
            <a:normAutofit/>
          </a:bodyPr>
          <a:lstStyle>
            <a:lvl1pPr marL="0" indent="0" algn="ctr">
              <a:buNone/>
              <a:defRPr sz="1800"/>
            </a:lvl1pPr>
          </a:lstStyle>
          <a:p>
            <a:pPr lvl="0" rtl="0"/>
            <a:r>
              <a:rPr lang="pl-PL" noProof="0"/>
              <a:t>Dodaj zawartość</a:t>
            </a:r>
          </a:p>
        </p:txBody>
      </p:sp>
      <p:sp>
        <p:nvSpPr>
          <p:cNvPr id="30" name="Tekst — symbol zastępczy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rtlCol="0">
            <a:noAutofit/>
          </a:bodyPr>
          <a:lstStyle>
            <a:lvl1pPr marL="0" indent="0" algn="ctr">
              <a:buNone/>
              <a:defRPr sz="2000">
                <a:solidFill>
                  <a:schemeClr val="accent4"/>
                </a:solidFill>
                <a:latin typeface="Times New Roman" panose="02020603050405020304" pitchFamily="18" charset="0"/>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Tytuł sekcji</a:t>
            </a:r>
          </a:p>
        </p:txBody>
      </p:sp>
      <p:sp>
        <p:nvSpPr>
          <p:cNvPr id="31" name="Tekst — symbol zastępczy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Tytuł sekcji</a:t>
            </a:r>
          </a:p>
        </p:txBody>
      </p:sp>
      <p:sp>
        <p:nvSpPr>
          <p:cNvPr id="32" name="Tekst — symbol zastępczy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Opis sekcji</a:t>
            </a:r>
          </a:p>
        </p:txBody>
      </p:sp>
      <p:sp>
        <p:nvSpPr>
          <p:cNvPr id="29" name="Zawartość — symbol zastępczy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rtlCol="0" anchor="ctr">
            <a:normAutofit/>
          </a:bodyPr>
          <a:lstStyle>
            <a:lvl1pPr marL="0" indent="0" algn="ctr">
              <a:buNone/>
              <a:defRPr sz="1800"/>
            </a:lvl1pPr>
          </a:lstStyle>
          <a:p>
            <a:pPr lvl="0" rtl="0"/>
            <a:r>
              <a:rPr lang="pl-PL" noProof="0"/>
              <a:t>Dodaj zawartość</a:t>
            </a:r>
          </a:p>
        </p:txBody>
      </p:sp>
      <p:sp>
        <p:nvSpPr>
          <p:cNvPr id="34" name="Tekst — symbol zastępczy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rtlCol="0">
            <a:noAutofit/>
          </a:bodyPr>
          <a:lstStyle>
            <a:lvl1pPr marL="0" indent="0" algn="ctr">
              <a:buNone/>
              <a:defRPr sz="2000">
                <a:solidFill>
                  <a:schemeClr val="accent4"/>
                </a:solidFill>
                <a:latin typeface="Times New Roman" panose="02020603050405020304" pitchFamily="18" charset="0"/>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Tytuł sekcji</a:t>
            </a:r>
          </a:p>
        </p:txBody>
      </p:sp>
      <p:sp>
        <p:nvSpPr>
          <p:cNvPr id="35" name="Tekst — symbol zastępczy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Tytuł sekcji</a:t>
            </a:r>
          </a:p>
        </p:txBody>
      </p:sp>
      <p:sp>
        <p:nvSpPr>
          <p:cNvPr id="36" name="Tekst — symbol zastępczy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Opis sekcji</a:t>
            </a:r>
          </a:p>
        </p:txBody>
      </p:sp>
      <p:sp>
        <p:nvSpPr>
          <p:cNvPr id="42" name="Zawartość — symbol zastępczy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rtlCol="0" anchor="ctr">
            <a:normAutofit/>
          </a:bodyPr>
          <a:lstStyle>
            <a:lvl1pPr marL="0" indent="0" algn="ctr">
              <a:buNone/>
              <a:defRPr sz="1800"/>
            </a:lvl1pPr>
          </a:lstStyle>
          <a:p>
            <a:pPr lvl="0" rtl="0"/>
            <a:r>
              <a:rPr lang="pl-PL" noProof="0"/>
              <a:t>Dodaj zawartość</a:t>
            </a:r>
          </a:p>
        </p:txBody>
      </p:sp>
      <p:sp>
        <p:nvSpPr>
          <p:cNvPr id="38" name="Tekst — symbol zastępczy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rtlCol="0">
            <a:noAutofit/>
          </a:bodyPr>
          <a:lstStyle>
            <a:lvl1pPr marL="0" indent="0" algn="ctr">
              <a:buNone/>
              <a:defRPr sz="2000">
                <a:solidFill>
                  <a:schemeClr val="accent4"/>
                </a:solidFill>
                <a:latin typeface="Times New Roman" panose="02020603050405020304" pitchFamily="18" charset="0"/>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Tytuł sekcji</a:t>
            </a:r>
          </a:p>
        </p:txBody>
      </p:sp>
      <p:sp>
        <p:nvSpPr>
          <p:cNvPr id="39" name="Tekst — symbol zastępczy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Tytuł sekcji</a:t>
            </a:r>
          </a:p>
        </p:txBody>
      </p:sp>
      <p:sp>
        <p:nvSpPr>
          <p:cNvPr id="40" name="Tekst — symbol zastępczy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pl-PL" noProof="0"/>
              <a:t>Opis sekcji</a:t>
            </a:r>
          </a:p>
        </p:txBody>
      </p:sp>
      <p:sp>
        <p:nvSpPr>
          <p:cNvPr id="3" name="Prostokąt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7" name="Prostokąt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11" name="Prostokąt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12" name="Prostokąt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4" name="Data — symbol zastępczy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pl-PL" noProof="0"/>
              <a:t>20XX</a:t>
            </a:r>
          </a:p>
        </p:txBody>
      </p:sp>
      <p:sp>
        <p:nvSpPr>
          <p:cNvPr id="5" name="Stopka — symbol zastępczy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pl-PL" noProof="0"/>
              <a:t>Tytuł prezentacji</a:t>
            </a:r>
          </a:p>
        </p:txBody>
      </p:sp>
      <p:sp>
        <p:nvSpPr>
          <p:cNvPr id="6" name="Numer slajdu — symbol zastępczy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 nas">
    <p:spTree>
      <p:nvGrpSpPr>
        <p:cNvPr id="1" name=""/>
        <p:cNvGrpSpPr/>
        <p:nvPr/>
      </p:nvGrpSpPr>
      <p:grpSpPr>
        <a:xfrm>
          <a:off x="0" y="0"/>
          <a:ext cx="0" cy="0"/>
          <a:chOff x="0" y="0"/>
          <a:chExt cx="0" cy="0"/>
        </a:xfrm>
      </p:grpSpPr>
      <p:sp>
        <p:nvSpPr>
          <p:cNvPr id="6" name="Prostokąt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 name="Tytuł 1">
            <a:extLst>
              <a:ext uri="{FF2B5EF4-FFF2-40B4-BE49-F238E27FC236}">
                <a16:creationId xmlns:a16="http://schemas.microsoft.com/office/drawing/2014/main" id="{A1F8C642-49FB-4E16-A3A0-B2ACBEABFFD6}"/>
              </a:ext>
            </a:extLst>
          </p:cNvPr>
          <p:cNvSpPr>
            <a:spLocks noGrp="1"/>
          </p:cNvSpPr>
          <p:nvPr>
            <p:ph type="title" hasCustomPrompt="1"/>
          </p:nvPr>
        </p:nvSpPr>
        <p:spPr>
          <a:xfrm>
            <a:off x="3581400" y="365125"/>
            <a:ext cx="7287768" cy="1325563"/>
          </a:xfrm>
        </p:spPr>
        <p:txBody>
          <a:bodyPr rtlCol="0"/>
          <a:lstStyle>
            <a:lvl1pPr algn="l">
              <a:defRPr>
                <a:solidFill>
                  <a:schemeClr val="tx1">
                    <a:lumMod val="50000"/>
                    <a:lumOff val="50000"/>
                  </a:schemeClr>
                </a:solidFill>
              </a:defRPr>
            </a:lvl1pPr>
          </a:lstStyle>
          <a:p>
            <a:pPr rtl="0"/>
            <a:r>
              <a:rPr lang="pl-PL" noProof="0"/>
              <a:t>Kliknij, aby edytować styl wzorca tytułu</a:t>
            </a:r>
          </a:p>
        </p:txBody>
      </p:sp>
      <p:sp>
        <p:nvSpPr>
          <p:cNvPr id="7" name="Obraz — symbol zastępczy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rtlCol="0"/>
          <a:lstStyle/>
          <a:p>
            <a:pPr rtl="0"/>
            <a:r>
              <a:rPr lang="pl-PL" noProof="0"/>
              <a:t>Kliknij ikonę, aby dodać obraz</a:t>
            </a:r>
          </a:p>
        </p:txBody>
      </p:sp>
      <p:sp>
        <p:nvSpPr>
          <p:cNvPr id="9" name="Tekst — symbol zastępczy 8">
            <a:extLst>
              <a:ext uri="{FF2B5EF4-FFF2-40B4-BE49-F238E27FC236}">
                <a16:creationId xmlns:a16="http://schemas.microsoft.com/office/drawing/2014/main" id="{E442D9A9-D2E2-42FD-945D-1EF6DC43511C}"/>
              </a:ext>
            </a:extLst>
          </p:cNvPr>
          <p:cNvSpPr>
            <a:spLocks noGrp="1"/>
          </p:cNvSpPr>
          <p:nvPr>
            <p:ph type="body" sz="quarter" idx="14" hasCustomPrompt="1"/>
          </p:nvPr>
        </p:nvSpPr>
        <p:spPr>
          <a:xfrm>
            <a:off x="3584448" y="4407408"/>
            <a:ext cx="7287768" cy="1371600"/>
          </a:xfrm>
        </p:spPr>
        <p:txBody>
          <a:bodyPr rtlCol="0">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rtl="0"/>
            <a:r>
              <a:rPr lang="pl-PL" noProof="0"/>
              <a:t>Kliknij, aby edytować style wzorców tekstu</a:t>
            </a:r>
          </a:p>
        </p:txBody>
      </p:sp>
      <p:sp>
        <p:nvSpPr>
          <p:cNvPr id="3" name="Data — symbol zastępczy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pl-PL" noProof="0"/>
              <a:t>Tytuł prezentacji</a:t>
            </a:r>
          </a:p>
        </p:txBody>
      </p:sp>
      <p:sp>
        <p:nvSpPr>
          <p:cNvPr id="5" name="Numer slajdu — symbol zastępczy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dsumowanie">
    <p:spTree>
      <p:nvGrpSpPr>
        <p:cNvPr id="1" name=""/>
        <p:cNvGrpSpPr/>
        <p:nvPr/>
      </p:nvGrpSpPr>
      <p:grpSpPr>
        <a:xfrm>
          <a:off x="0" y="0"/>
          <a:ext cx="0" cy="0"/>
          <a:chOff x="0" y="0"/>
          <a:chExt cx="0" cy="0"/>
        </a:xfrm>
      </p:grpSpPr>
      <p:sp>
        <p:nvSpPr>
          <p:cNvPr id="6" name="Prostokąt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 name="Tytuł 1">
            <a:extLst>
              <a:ext uri="{FF2B5EF4-FFF2-40B4-BE49-F238E27FC236}">
                <a16:creationId xmlns:a16="http://schemas.microsoft.com/office/drawing/2014/main" id="{A1F8C642-49FB-4E16-A3A0-B2ACBEABFFD6}"/>
              </a:ext>
            </a:extLst>
          </p:cNvPr>
          <p:cNvSpPr>
            <a:spLocks noGrp="1"/>
          </p:cNvSpPr>
          <p:nvPr>
            <p:ph type="title" hasCustomPrompt="1"/>
          </p:nvPr>
        </p:nvSpPr>
        <p:spPr>
          <a:xfrm>
            <a:off x="6348334" y="1062164"/>
            <a:ext cx="5005466" cy="1325563"/>
          </a:xfrm>
        </p:spPr>
        <p:txBody>
          <a:bodyPr rtlCol="0"/>
          <a:lstStyle>
            <a:lvl1pPr>
              <a:defRPr>
                <a:solidFill>
                  <a:schemeClr val="tx1">
                    <a:lumMod val="50000"/>
                    <a:lumOff val="50000"/>
                  </a:schemeClr>
                </a:solidFill>
              </a:defRPr>
            </a:lvl1pPr>
          </a:lstStyle>
          <a:p>
            <a:pPr rtl="0"/>
            <a:r>
              <a:rPr lang="pl-PL" noProof="0"/>
              <a:t>Kliknij, aby edytować styl wzorca tytułu</a:t>
            </a:r>
          </a:p>
        </p:txBody>
      </p:sp>
      <p:sp>
        <p:nvSpPr>
          <p:cNvPr id="7" name="Obraz — symbol zastępczy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rtlCol="0"/>
          <a:lstStyle/>
          <a:p>
            <a:pPr rtl="0"/>
            <a:r>
              <a:rPr lang="pl-PL" noProof="0"/>
              <a:t>Kliknij ikonę, aby dodać obraz</a:t>
            </a:r>
          </a:p>
        </p:txBody>
      </p:sp>
      <p:sp>
        <p:nvSpPr>
          <p:cNvPr id="10" name="Tekst — symbol zastępczy 9">
            <a:extLst>
              <a:ext uri="{FF2B5EF4-FFF2-40B4-BE49-F238E27FC236}">
                <a16:creationId xmlns:a16="http://schemas.microsoft.com/office/drawing/2014/main" id="{0ECB8E5B-4859-4892-A062-C831DA527F75}"/>
              </a:ext>
            </a:extLst>
          </p:cNvPr>
          <p:cNvSpPr>
            <a:spLocks noGrp="1"/>
          </p:cNvSpPr>
          <p:nvPr>
            <p:ph type="body" sz="quarter" idx="14" hasCustomPrompt="1"/>
          </p:nvPr>
        </p:nvSpPr>
        <p:spPr>
          <a:xfrm>
            <a:off x="6376988" y="2555875"/>
            <a:ext cx="4953000" cy="3159125"/>
          </a:xfrm>
        </p:spPr>
        <p:txBody>
          <a:bodyPr rtlCol="0">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3" name="Data — symbol zastępczy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pl-PL" noProof="0"/>
              <a:t>Tytuł prezentacji</a:t>
            </a:r>
          </a:p>
        </p:txBody>
      </p:sp>
      <p:sp>
        <p:nvSpPr>
          <p:cNvPr id="5" name="Numer slajdu — symbol zastępczy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ziękuję">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E3D039-0A18-4031-8A63-D83666B066F6}"/>
              </a:ext>
            </a:extLst>
          </p:cNvPr>
          <p:cNvSpPr>
            <a:spLocks noGrp="1"/>
          </p:cNvSpPr>
          <p:nvPr>
            <p:ph type="title" hasCustomPrompt="1"/>
          </p:nvPr>
        </p:nvSpPr>
        <p:spPr>
          <a:xfrm>
            <a:off x="719425" y="4689888"/>
            <a:ext cx="5029200" cy="1371600"/>
          </a:xfrm>
        </p:spPr>
        <p:txBody>
          <a:bodyPr rtlCol="0" anchor="ctr" anchorCtr="0">
            <a:normAutofit/>
          </a:bodyPr>
          <a:lstStyle>
            <a:lvl1pPr algn="ctr">
              <a:defRPr sz="4400"/>
            </a:lvl1pPr>
          </a:lstStyle>
          <a:p>
            <a:pPr rtl="0"/>
            <a:r>
              <a:rPr lang="pl-PL" noProof="0"/>
              <a:t>Kliknij, aby edytować styl wzorca tytułu</a:t>
            </a:r>
          </a:p>
        </p:txBody>
      </p:sp>
      <p:sp>
        <p:nvSpPr>
          <p:cNvPr id="8" name="Obraz — symbol zastępczy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rtlCol="0"/>
          <a:lstStyle/>
          <a:p>
            <a:pPr rtl="0"/>
            <a:r>
              <a:rPr lang="pl-PL" noProof="0"/>
              <a:t>Kliknij ikonę, aby dodać obraz</a:t>
            </a:r>
          </a:p>
        </p:txBody>
      </p:sp>
      <p:sp>
        <p:nvSpPr>
          <p:cNvPr id="10" name="Obraz — symbol zastępczy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rtlCol="0"/>
          <a:lstStyle/>
          <a:p>
            <a:pPr rtl="0"/>
            <a:r>
              <a:rPr lang="pl-PL" noProof="0"/>
              <a:t>Kliknij ikonę, aby dodać obraz</a:t>
            </a:r>
          </a:p>
        </p:txBody>
      </p:sp>
      <p:sp>
        <p:nvSpPr>
          <p:cNvPr id="9" name="Tekst — symbol zastępczy 8">
            <a:extLst>
              <a:ext uri="{FF2B5EF4-FFF2-40B4-BE49-F238E27FC236}">
                <a16:creationId xmlns:a16="http://schemas.microsoft.com/office/drawing/2014/main" id="{1A83FC01-0C03-4607-B5EA-8C230EA7CABF}"/>
              </a:ext>
            </a:extLst>
          </p:cNvPr>
          <p:cNvSpPr>
            <a:spLocks noGrp="1"/>
          </p:cNvSpPr>
          <p:nvPr>
            <p:ph type="body" sz="quarter" idx="14" hasCustomPrompt="1"/>
          </p:nvPr>
        </p:nvSpPr>
        <p:spPr>
          <a:xfrm>
            <a:off x="6460759" y="4687863"/>
            <a:ext cx="5029200" cy="1463040"/>
          </a:xfrm>
        </p:spPr>
        <p:txBody>
          <a:bodyPr rtlCol="0"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p>
            <a:pPr rtl="0"/>
            <a:r>
              <a:rPr lang="pl-PL" noProof="0"/>
              <a:t>20XX</a:t>
            </a:r>
          </a:p>
        </p:txBody>
      </p:sp>
      <p:sp>
        <p:nvSpPr>
          <p:cNvPr id="5" name="Stopka — symbol zastępczy 4">
            <a:extLst>
              <a:ext uri="{FF2B5EF4-FFF2-40B4-BE49-F238E27FC236}">
                <a16:creationId xmlns:a16="http://schemas.microsoft.com/office/drawing/2014/main" id="{2F029C1C-740D-4213-96FE-1FAA3072FF83}"/>
              </a:ext>
            </a:extLst>
          </p:cNvPr>
          <p:cNvSpPr>
            <a:spLocks noGrp="1"/>
          </p:cNvSpPr>
          <p:nvPr>
            <p:ph type="ftr" sz="quarter" idx="11"/>
          </p:nvPr>
        </p:nvSpPr>
        <p:spPr/>
        <p:txBody>
          <a:bodyPr rtlCol="0"/>
          <a:lstStyle/>
          <a:p>
            <a:pPr rtl="0"/>
            <a:r>
              <a:rPr lang="pl-PL" noProof="0"/>
              <a:t>Tytuł prezentacji</a:t>
            </a:r>
          </a:p>
        </p:txBody>
      </p:sp>
      <p:sp>
        <p:nvSpPr>
          <p:cNvPr id="6" name="Numer slajdu — symbol zastępczy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8" name="Obraz — symbol zastępczy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rtlCol="0"/>
          <a:lstStyle/>
          <a:p>
            <a:pPr rtl="0"/>
            <a:r>
              <a:rPr lang="pl-PL" noProof="0"/>
              <a:t>Kliknij ikonę, aby dodać obraz</a:t>
            </a:r>
          </a:p>
        </p:txBody>
      </p:sp>
      <p:sp>
        <p:nvSpPr>
          <p:cNvPr id="4" name="Data — symbol zastępczy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p>
            <a:pPr rtl="0"/>
            <a:r>
              <a:rPr lang="pl-PL" noProof="0"/>
              <a:t>20XX</a:t>
            </a:r>
          </a:p>
        </p:txBody>
      </p:sp>
      <p:sp>
        <p:nvSpPr>
          <p:cNvPr id="5" name="Stopka — symbol zastępczy 4">
            <a:extLst>
              <a:ext uri="{FF2B5EF4-FFF2-40B4-BE49-F238E27FC236}">
                <a16:creationId xmlns:a16="http://schemas.microsoft.com/office/drawing/2014/main" id="{2F029C1C-740D-4213-96FE-1FAA3072FF83}"/>
              </a:ext>
            </a:extLst>
          </p:cNvPr>
          <p:cNvSpPr>
            <a:spLocks noGrp="1"/>
          </p:cNvSpPr>
          <p:nvPr>
            <p:ph type="ftr" sz="quarter" idx="11"/>
          </p:nvPr>
        </p:nvSpPr>
        <p:spPr/>
        <p:txBody>
          <a:bodyPr rtlCol="0"/>
          <a:lstStyle/>
          <a:p>
            <a:pPr rtl="0"/>
            <a:r>
              <a:rPr lang="pl-PL" noProof="0"/>
              <a:t>Tytuł prezentacji</a:t>
            </a:r>
          </a:p>
        </p:txBody>
      </p:sp>
      <p:sp>
        <p:nvSpPr>
          <p:cNvPr id="6" name="Numer slajdu — symbol zastępczy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
        <p:nvSpPr>
          <p:cNvPr id="9" name="Tytuł 1">
            <a:extLst>
              <a:ext uri="{FF2B5EF4-FFF2-40B4-BE49-F238E27FC236}">
                <a16:creationId xmlns:a16="http://schemas.microsoft.com/office/drawing/2014/main" id="{99C910F3-1CC6-467F-A64A-2DDFE463203E}"/>
              </a:ext>
            </a:extLst>
          </p:cNvPr>
          <p:cNvSpPr>
            <a:spLocks noGrp="1"/>
          </p:cNvSpPr>
          <p:nvPr>
            <p:ph type="title" hasCustomPrompt="1"/>
          </p:nvPr>
        </p:nvSpPr>
        <p:spPr>
          <a:xfrm>
            <a:off x="719425" y="4689888"/>
            <a:ext cx="5029200" cy="1371600"/>
          </a:xfrm>
        </p:spPr>
        <p:txBody>
          <a:bodyPr rtlCol="0" anchor="ctr" anchorCtr="0">
            <a:normAutofit/>
          </a:bodyPr>
          <a:lstStyle>
            <a:lvl1pPr algn="ctr">
              <a:defRPr sz="4400"/>
            </a:lvl1pPr>
          </a:lstStyle>
          <a:p>
            <a:pPr rtl="0"/>
            <a:r>
              <a:rPr lang="pl-PL" noProof="0"/>
              <a:t>Kliknij, aby edytować styl wzorca tytułu</a:t>
            </a:r>
          </a:p>
        </p:txBody>
      </p:sp>
      <p:sp>
        <p:nvSpPr>
          <p:cNvPr id="10" name="Tekst — symbol zastępczy 8">
            <a:extLst>
              <a:ext uri="{FF2B5EF4-FFF2-40B4-BE49-F238E27FC236}">
                <a16:creationId xmlns:a16="http://schemas.microsoft.com/office/drawing/2014/main" id="{5550E3EA-37A2-40C0-A78F-3C0AB0F78189}"/>
              </a:ext>
            </a:extLst>
          </p:cNvPr>
          <p:cNvSpPr>
            <a:spLocks noGrp="1"/>
          </p:cNvSpPr>
          <p:nvPr>
            <p:ph type="body" sz="quarter" idx="14" hasCustomPrompt="1"/>
          </p:nvPr>
        </p:nvSpPr>
        <p:spPr>
          <a:xfrm>
            <a:off x="6460759" y="4687863"/>
            <a:ext cx="5029200" cy="1463040"/>
          </a:xfrm>
        </p:spPr>
        <p:txBody>
          <a:bodyPr rtlCol="0"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lstStyle/>
          <a:p>
            <a:pPr rtl="0"/>
            <a:r>
              <a:rPr lang="pl-PL" noProof="0"/>
              <a:t>Kliknij, aby edytować styl wzorca tytułu</a:t>
            </a:r>
          </a:p>
        </p:txBody>
      </p:sp>
      <p:sp>
        <p:nvSpPr>
          <p:cNvPr id="3" name="Data — symbol zastępczy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pl-PL" noProof="0"/>
              <a:t>Tytuł prezentacji</a:t>
            </a:r>
          </a:p>
        </p:txBody>
      </p:sp>
      <p:sp>
        <p:nvSpPr>
          <p:cNvPr id="5" name="Numer slajdu — symbol zastępczy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ACA106-0FC3-4FE9-9338-4AC3D15608E5}"/>
              </a:ext>
            </a:extLst>
          </p:cNvPr>
          <p:cNvSpPr>
            <a:spLocks noGrp="1"/>
          </p:cNvSpPr>
          <p:nvPr>
            <p:ph type="title" hasCustomPrompt="1"/>
          </p:nvPr>
        </p:nvSpPr>
        <p:spPr/>
        <p:txBody>
          <a:bodyPr rtlCol="0"/>
          <a:lstStyle/>
          <a:p>
            <a:pPr rtl="0"/>
            <a:r>
              <a:rPr lang="pl-PL" noProof="0"/>
              <a:t>Kliknij, aby edytować styl wzorca tytułu</a:t>
            </a:r>
          </a:p>
        </p:txBody>
      </p:sp>
      <p:sp>
        <p:nvSpPr>
          <p:cNvPr id="3" name="Zawartość — symbol zastępczy 2">
            <a:extLst>
              <a:ext uri="{FF2B5EF4-FFF2-40B4-BE49-F238E27FC236}">
                <a16:creationId xmlns:a16="http://schemas.microsoft.com/office/drawing/2014/main" id="{02BF6510-D603-481E-B685-9095150A2891}"/>
              </a:ext>
            </a:extLst>
          </p:cNvPr>
          <p:cNvSpPr>
            <a:spLocks noGrp="1"/>
          </p:cNvSpPr>
          <p:nvPr>
            <p:ph sz="half" idx="1" hasCustomPrompt="1"/>
          </p:nvPr>
        </p:nvSpPr>
        <p:spPr>
          <a:xfrm>
            <a:off x="838200" y="1825625"/>
            <a:ext cx="5181600" cy="4351338"/>
          </a:xfrm>
        </p:spPr>
        <p:txBody>
          <a:bodyPr rtlCol="0"/>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Zawartość — symbol zastępczy 3">
            <a:extLst>
              <a:ext uri="{FF2B5EF4-FFF2-40B4-BE49-F238E27FC236}">
                <a16:creationId xmlns:a16="http://schemas.microsoft.com/office/drawing/2014/main" id="{9A743757-ABC3-44BF-87D3-5E323E9B00D9}"/>
              </a:ext>
            </a:extLst>
          </p:cNvPr>
          <p:cNvSpPr>
            <a:spLocks noGrp="1"/>
          </p:cNvSpPr>
          <p:nvPr>
            <p:ph sz="half" idx="2" hasCustomPrompt="1"/>
          </p:nvPr>
        </p:nvSpPr>
        <p:spPr>
          <a:xfrm>
            <a:off x="6172200" y="1825625"/>
            <a:ext cx="5181600" cy="4351338"/>
          </a:xfrm>
        </p:spPr>
        <p:txBody>
          <a:bodyPr rtlCol="0"/>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Data — symbol zastępczy 4">
            <a:extLst>
              <a:ext uri="{FF2B5EF4-FFF2-40B4-BE49-F238E27FC236}">
                <a16:creationId xmlns:a16="http://schemas.microsoft.com/office/drawing/2014/main" id="{23A79566-C1F8-443D-A135-C668898477AE}"/>
              </a:ext>
            </a:extLst>
          </p:cNvPr>
          <p:cNvSpPr>
            <a:spLocks noGrp="1"/>
          </p:cNvSpPr>
          <p:nvPr>
            <p:ph type="dt" sz="half" idx="10"/>
          </p:nvPr>
        </p:nvSpPr>
        <p:spPr/>
        <p:txBody>
          <a:bodyPr rtlCol="0"/>
          <a:lstStyle/>
          <a:p>
            <a:pPr rtl="0"/>
            <a:r>
              <a:rPr lang="pl-PL" noProof="0"/>
              <a:t>20XX</a:t>
            </a:r>
          </a:p>
        </p:txBody>
      </p:sp>
      <p:sp>
        <p:nvSpPr>
          <p:cNvPr id="6" name="Stopka — symbol zastępczy 5">
            <a:extLst>
              <a:ext uri="{FF2B5EF4-FFF2-40B4-BE49-F238E27FC236}">
                <a16:creationId xmlns:a16="http://schemas.microsoft.com/office/drawing/2014/main" id="{035CF363-F733-460B-9E71-BF70442AC396}"/>
              </a:ext>
            </a:extLst>
          </p:cNvPr>
          <p:cNvSpPr>
            <a:spLocks noGrp="1"/>
          </p:cNvSpPr>
          <p:nvPr>
            <p:ph type="ftr" sz="quarter" idx="11"/>
          </p:nvPr>
        </p:nvSpPr>
        <p:spPr/>
        <p:txBody>
          <a:bodyPr rtlCol="0"/>
          <a:lstStyle/>
          <a:p>
            <a:pPr rtl="0"/>
            <a:r>
              <a:rPr lang="pl-PL" noProof="0"/>
              <a:t>Tytuł prezentacji</a:t>
            </a:r>
          </a:p>
        </p:txBody>
      </p:sp>
      <p:sp>
        <p:nvSpPr>
          <p:cNvPr id="7" name="Numer slajdu — symbol zastępczy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olumna zawartości 3">
    <p:spTree>
      <p:nvGrpSpPr>
        <p:cNvPr id="1" name=""/>
        <p:cNvGrpSpPr/>
        <p:nvPr/>
      </p:nvGrpSpPr>
      <p:grpSpPr>
        <a:xfrm>
          <a:off x="0" y="0"/>
          <a:ext cx="0" cy="0"/>
          <a:chOff x="0" y="0"/>
          <a:chExt cx="0" cy="0"/>
        </a:xfrm>
      </p:grpSpPr>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rtlCol="0">
            <a:normAutofit/>
          </a:bodyPr>
          <a:lstStyle>
            <a:lvl1pPr marL="0" indent="0">
              <a:buNone/>
              <a:defRPr sz="2400" b="1">
                <a:solidFill>
                  <a:schemeClr val="tx1"/>
                </a:solidFill>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pl-PL" noProof="0"/>
              <a:t>Kliknij, aby dodać tekst</a:t>
            </a:r>
          </a:p>
        </p:txBody>
      </p:sp>
      <p:sp>
        <p:nvSpPr>
          <p:cNvPr id="31" name="Tekst — symbol zastępczy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rtlCol="0">
            <a:normAutofit/>
          </a:bodyPr>
          <a:lstStyle>
            <a:lvl1pPr marL="0" indent="0">
              <a:buNone/>
              <a:defRPr sz="2400" b="1">
                <a:solidFill>
                  <a:schemeClr val="tx1"/>
                </a:solidFill>
              </a:defRPr>
            </a:lvl1pPr>
          </a:lstStyle>
          <a:p>
            <a:pPr lvl="0" rtl="0"/>
            <a:r>
              <a:rPr lang="pl-PL" noProof="0"/>
              <a:t>Kliknij, aby dodać podtytuł</a:t>
            </a:r>
          </a:p>
        </p:txBody>
      </p:sp>
      <p:sp>
        <p:nvSpPr>
          <p:cNvPr id="32" name="Tekst — symbol zastępczy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pl-PL" noProof="0"/>
              <a:t>Kliknij, aby dodać tekst</a:t>
            </a:r>
          </a:p>
        </p:txBody>
      </p:sp>
      <p:sp>
        <p:nvSpPr>
          <p:cNvPr id="33" name="Tekst — symbol zastępczy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rtlCol="0">
            <a:normAutofit/>
          </a:bodyPr>
          <a:lstStyle>
            <a:lvl1pPr marL="0" indent="0">
              <a:buNone/>
              <a:defRPr sz="2400" b="1">
                <a:solidFill>
                  <a:schemeClr val="tx1"/>
                </a:solidFill>
              </a:defRPr>
            </a:lvl1pPr>
          </a:lstStyle>
          <a:p>
            <a:pPr lvl="0" rtl="0"/>
            <a:r>
              <a:rPr lang="pl-PL" noProof="0"/>
              <a:t>Kliknij, aby dodać podtytuł</a:t>
            </a:r>
          </a:p>
        </p:txBody>
      </p:sp>
      <p:sp>
        <p:nvSpPr>
          <p:cNvPr id="34" name="Tekst — symbol zastępczy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pl-PL" noProof="0"/>
              <a:t>Kliknij, aby dodać tekst</a:t>
            </a:r>
          </a:p>
        </p:txBody>
      </p:sp>
      <p:sp>
        <p:nvSpPr>
          <p:cNvPr id="2" name="Tytuł 1">
            <a:extLst>
              <a:ext uri="{FF2B5EF4-FFF2-40B4-BE49-F238E27FC236}">
                <a16:creationId xmlns:a16="http://schemas.microsoft.com/office/drawing/2014/main" id="{EDD6B45A-9FA0-4D2A-8BEF-4709BD5C14CA}"/>
              </a:ext>
            </a:extLst>
          </p:cNvPr>
          <p:cNvSpPr>
            <a:spLocks noGrp="1"/>
          </p:cNvSpPr>
          <p:nvPr>
            <p:ph type="title" hasCustomPrompt="1"/>
          </p:nvPr>
        </p:nvSpPr>
        <p:spPr/>
        <p:txBody>
          <a:bodyPr rtlCol="0"/>
          <a:lstStyle/>
          <a:p>
            <a:pPr rtl="0"/>
            <a:r>
              <a:rPr lang="pl-PL" noProof="0"/>
              <a:t>Kliknij, aby edytować styl wzorca tytułu</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pl-PL" noProof="0"/>
              <a:t>Tytuł prezentacji</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B813B5FF-9D53-4FD4-B752-22F188FA0A82}"/>
              </a:ext>
            </a:extLst>
          </p:cNvPr>
          <p:cNvSpPr>
            <a:spLocks noGrp="1"/>
          </p:cNvSpPr>
          <p:nvPr>
            <p:ph type="dt" sz="half" idx="10"/>
          </p:nvPr>
        </p:nvSpPr>
        <p:spPr/>
        <p:txBody>
          <a:bodyPr rtlCol="0"/>
          <a:lstStyle/>
          <a:p>
            <a:pPr rtl="0"/>
            <a:r>
              <a:rPr lang="pl-PL" noProof="0"/>
              <a:t>20XX</a:t>
            </a:r>
          </a:p>
        </p:txBody>
      </p:sp>
      <p:sp>
        <p:nvSpPr>
          <p:cNvPr id="3" name="Stopka — symbol zastępczy 2">
            <a:extLst>
              <a:ext uri="{FF2B5EF4-FFF2-40B4-BE49-F238E27FC236}">
                <a16:creationId xmlns:a16="http://schemas.microsoft.com/office/drawing/2014/main" id="{49083EC5-999D-4EF5-A22C-FD19C31D51F9}"/>
              </a:ext>
            </a:extLst>
          </p:cNvPr>
          <p:cNvSpPr>
            <a:spLocks noGrp="1"/>
          </p:cNvSpPr>
          <p:nvPr>
            <p:ph type="ftr" sz="quarter" idx="11"/>
          </p:nvPr>
        </p:nvSpPr>
        <p:spPr/>
        <p:txBody>
          <a:bodyPr rtlCol="0"/>
          <a:lstStyle/>
          <a:p>
            <a:pPr rtl="0"/>
            <a:r>
              <a:rPr lang="pl-PL" noProof="0"/>
              <a:t>Tytuł prezentacji</a:t>
            </a:r>
          </a:p>
        </p:txBody>
      </p:sp>
      <p:sp>
        <p:nvSpPr>
          <p:cNvPr id="4" name="Numer slajdu — symbol zastępczy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B4411E-20EA-4627-8A68-17038DCE1876}"/>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pl-PL" noProof="0"/>
              <a:t>Kliknij, aby edytować styl wzorca tytułu</a:t>
            </a:r>
          </a:p>
        </p:txBody>
      </p:sp>
      <p:sp>
        <p:nvSpPr>
          <p:cNvPr id="3" name="Zawartość — symbol zastępczy 2">
            <a:extLst>
              <a:ext uri="{FF2B5EF4-FFF2-40B4-BE49-F238E27FC236}">
                <a16:creationId xmlns:a16="http://schemas.microsoft.com/office/drawing/2014/main" id="{1974E5B2-1EB9-4222-8FAB-65BDC9A9500F}"/>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Tekst — symbol zastępczy 3">
            <a:extLst>
              <a:ext uri="{FF2B5EF4-FFF2-40B4-BE49-F238E27FC236}">
                <a16:creationId xmlns:a16="http://schemas.microsoft.com/office/drawing/2014/main" id="{DC197C18-82B5-4EB5-9010-63FFB7F5316B}"/>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wzorców tekstu</a:t>
            </a:r>
          </a:p>
        </p:txBody>
      </p:sp>
      <p:sp>
        <p:nvSpPr>
          <p:cNvPr id="5" name="Data — symbol zastępczy 4">
            <a:extLst>
              <a:ext uri="{FF2B5EF4-FFF2-40B4-BE49-F238E27FC236}">
                <a16:creationId xmlns:a16="http://schemas.microsoft.com/office/drawing/2014/main" id="{D732AD86-1F8B-4DE6-9736-793E1781772C}"/>
              </a:ext>
            </a:extLst>
          </p:cNvPr>
          <p:cNvSpPr>
            <a:spLocks noGrp="1"/>
          </p:cNvSpPr>
          <p:nvPr>
            <p:ph type="dt" sz="half" idx="10"/>
          </p:nvPr>
        </p:nvSpPr>
        <p:spPr/>
        <p:txBody>
          <a:bodyPr rtlCol="0"/>
          <a:lstStyle/>
          <a:p>
            <a:pPr rtl="0"/>
            <a:r>
              <a:rPr lang="pl-PL" noProof="0"/>
              <a:t>20XX</a:t>
            </a:r>
          </a:p>
        </p:txBody>
      </p:sp>
      <p:sp>
        <p:nvSpPr>
          <p:cNvPr id="6" name="Stopka — symbol zastępczy 5">
            <a:extLst>
              <a:ext uri="{FF2B5EF4-FFF2-40B4-BE49-F238E27FC236}">
                <a16:creationId xmlns:a16="http://schemas.microsoft.com/office/drawing/2014/main" id="{FA60A3B3-8B02-4D8B-A982-7C7CA03A9290}"/>
              </a:ext>
            </a:extLst>
          </p:cNvPr>
          <p:cNvSpPr>
            <a:spLocks noGrp="1"/>
          </p:cNvSpPr>
          <p:nvPr>
            <p:ph type="ftr" sz="quarter" idx="11"/>
          </p:nvPr>
        </p:nvSpPr>
        <p:spPr/>
        <p:txBody>
          <a:bodyPr rtlCol="0"/>
          <a:lstStyle/>
          <a:p>
            <a:pPr rtl="0"/>
            <a:r>
              <a:rPr lang="pl-PL" noProof="0"/>
              <a:t>Tytuł prezentacji</a:t>
            </a:r>
          </a:p>
        </p:txBody>
      </p:sp>
      <p:sp>
        <p:nvSpPr>
          <p:cNvPr id="7" name="Numer slajdu — symbol zastępczy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925D6D-4906-4DAB-B1BA-9436026FE62F}"/>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pl-PL" noProof="0"/>
              <a:t>Kliknij, aby edytować styl wzorca tytułu</a:t>
            </a:r>
          </a:p>
        </p:txBody>
      </p:sp>
      <p:sp>
        <p:nvSpPr>
          <p:cNvPr id="3" name="Obraz — symbol zastępczy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p>
        </p:txBody>
      </p:sp>
      <p:sp>
        <p:nvSpPr>
          <p:cNvPr id="4" name="Tekst — symbol zastępczy 3">
            <a:extLst>
              <a:ext uri="{FF2B5EF4-FFF2-40B4-BE49-F238E27FC236}">
                <a16:creationId xmlns:a16="http://schemas.microsoft.com/office/drawing/2014/main" id="{A3B58235-2C90-48E1-8A68-7413F78398F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wzorców tekstu</a:t>
            </a:r>
          </a:p>
        </p:txBody>
      </p:sp>
      <p:sp>
        <p:nvSpPr>
          <p:cNvPr id="5" name="Data — symbol zastępczy 4">
            <a:extLst>
              <a:ext uri="{FF2B5EF4-FFF2-40B4-BE49-F238E27FC236}">
                <a16:creationId xmlns:a16="http://schemas.microsoft.com/office/drawing/2014/main" id="{B2FCAF9B-D406-4E4F-B804-AF188F651834}"/>
              </a:ext>
            </a:extLst>
          </p:cNvPr>
          <p:cNvSpPr>
            <a:spLocks noGrp="1"/>
          </p:cNvSpPr>
          <p:nvPr>
            <p:ph type="dt" sz="half" idx="10"/>
          </p:nvPr>
        </p:nvSpPr>
        <p:spPr/>
        <p:txBody>
          <a:bodyPr rtlCol="0"/>
          <a:lstStyle/>
          <a:p>
            <a:pPr rtl="0"/>
            <a:r>
              <a:rPr lang="pl-PL" noProof="0"/>
              <a:t>20XX</a:t>
            </a:r>
          </a:p>
        </p:txBody>
      </p:sp>
      <p:sp>
        <p:nvSpPr>
          <p:cNvPr id="6" name="Stopka — symbol zastępczy 5">
            <a:extLst>
              <a:ext uri="{FF2B5EF4-FFF2-40B4-BE49-F238E27FC236}">
                <a16:creationId xmlns:a16="http://schemas.microsoft.com/office/drawing/2014/main" id="{47E5FF7C-B4CA-48C1-B1A5-2AA329D34317}"/>
              </a:ext>
            </a:extLst>
          </p:cNvPr>
          <p:cNvSpPr>
            <a:spLocks noGrp="1"/>
          </p:cNvSpPr>
          <p:nvPr>
            <p:ph type="ftr" sz="quarter" idx="11"/>
          </p:nvPr>
        </p:nvSpPr>
        <p:spPr/>
        <p:txBody>
          <a:bodyPr rtlCol="0"/>
          <a:lstStyle/>
          <a:p>
            <a:pPr rtl="0"/>
            <a:r>
              <a:rPr lang="pl-PL" noProof="0"/>
              <a:t>Tytuł prezentacji</a:t>
            </a:r>
          </a:p>
        </p:txBody>
      </p:sp>
      <p:sp>
        <p:nvSpPr>
          <p:cNvPr id="7" name="Numer slajdu — symbol zastępczy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E9E034D-C1DD-48C0-BB6B-FDC6F8EBA558}"/>
              </a:ext>
            </a:extLst>
          </p:cNvPr>
          <p:cNvSpPr>
            <a:spLocks noGrp="1"/>
          </p:cNvSpPr>
          <p:nvPr>
            <p:ph type="title" hasCustomPrompt="1"/>
          </p:nvPr>
        </p:nvSpPr>
        <p:spPr>
          <a:xfrm>
            <a:off x="1518686" y="365125"/>
            <a:ext cx="9986601" cy="1325563"/>
          </a:xfrm>
        </p:spPr>
        <p:txBody>
          <a:bodyPr rtlCol="0"/>
          <a:lstStyle>
            <a:lvl1pPr algn="l">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D77FFB71-D3BF-4723-8C5E-44AD8F0E924D}"/>
              </a:ext>
            </a:extLst>
          </p:cNvPr>
          <p:cNvSpPr>
            <a:spLocks noGrp="1"/>
          </p:cNvSpPr>
          <p:nvPr>
            <p:ph type="body" idx="1" hasCustomPrompt="1"/>
          </p:nvPr>
        </p:nvSpPr>
        <p:spPr>
          <a:xfrm>
            <a:off x="1508692" y="1912336"/>
            <a:ext cx="4114800" cy="457200"/>
          </a:xfrm>
        </p:spPr>
        <p:txBody>
          <a:bodyPr rtlCol="0" anchor="b">
            <a:norm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5" name="Tekst — symbol zastępczy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6573892" y="1874838"/>
            <a:ext cx="4114800" cy="457200"/>
          </a:xfrm>
        </p:spPr>
        <p:txBody>
          <a:bodyPr rtlCol="0" anchor="b">
            <a:norm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13" name="Tekst — symbol zastępczy 12">
            <a:extLst>
              <a:ext uri="{FF2B5EF4-FFF2-40B4-BE49-F238E27FC236}">
                <a16:creationId xmlns:a16="http://schemas.microsoft.com/office/drawing/2014/main" id="{E725FCE9-B62D-4B16-807B-9D0D63E93B56}"/>
              </a:ext>
            </a:extLst>
          </p:cNvPr>
          <p:cNvSpPr>
            <a:spLocks noGrp="1"/>
          </p:cNvSpPr>
          <p:nvPr>
            <p:ph type="body" sz="quarter" idx="14" hasCustomPrompt="1"/>
          </p:nvPr>
        </p:nvSpPr>
        <p:spPr>
          <a:xfrm>
            <a:off x="1508692" y="2388253"/>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pl-PL" noProof="0"/>
              <a:t>Kliknij, aby edytować style wzorców tekstu</a:t>
            </a:r>
          </a:p>
        </p:txBody>
      </p:sp>
      <p:sp>
        <p:nvSpPr>
          <p:cNvPr id="14" name="Tekst — symbol zastępczy 12">
            <a:extLst>
              <a:ext uri="{FF2B5EF4-FFF2-40B4-BE49-F238E27FC236}">
                <a16:creationId xmlns:a16="http://schemas.microsoft.com/office/drawing/2014/main" id="{BA57DF8C-FA7C-490B-98CE-CDE7957EE729}"/>
              </a:ext>
            </a:extLst>
          </p:cNvPr>
          <p:cNvSpPr>
            <a:spLocks noGrp="1"/>
          </p:cNvSpPr>
          <p:nvPr>
            <p:ph type="body" sz="quarter" idx="15" hasCustomPrompt="1"/>
          </p:nvPr>
        </p:nvSpPr>
        <p:spPr>
          <a:xfrm>
            <a:off x="6573892" y="2337741"/>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pl-PL" noProof="0"/>
              <a:t>Kliknij, aby edytować style wzorców tekstu</a:t>
            </a:r>
          </a:p>
        </p:txBody>
      </p:sp>
      <p:sp>
        <p:nvSpPr>
          <p:cNvPr id="19" name="Tekst — symbol zastępczy 2">
            <a:extLst>
              <a:ext uri="{FF2B5EF4-FFF2-40B4-BE49-F238E27FC236}">
                <a16:creationId xmlns:a16="http://schemas.microsoft.com/office/drawing/2014/main" id="{FF039F13-B78B-4A7E-AB1D-94C070BAE974}"/>
              </a:ext>
            </a:extLst>
          </p:cNvPr>
          <p:cNvSpPr>
            <a:spLocks noGrp="1"/>
          </p:cNvSpPr>
          <p:nvPr>
            <p:ph type="body" idx="16" hasCustomPrompt="1"/>
          </p:nvPr>
        </p:nvSpPr>
        <p:spPr>
          <a:xfrm>
            <a:off x="1518687" y="3608720"/>
            <a:ext cx="4114800" cy="457200"/>
          </a:xfrm>
        </p:spPr>
        <p:txBody>
          <a:bodyPr rtlCol="0" anchor="b">
            <a:norm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20" name="Tekst — symbol zastępczy 4">
            <a:extLst>
              <a:ext uri="{FF2B5EF4-FFF2-40B4-BE49-F238E27FC236}">
                <a16:creationId xmlns:a16="http://schemas.microsoft.com/office/drawing/2014/main" id="{525F4B91-27EE-47AC-BBD0-A66FE53A04FF}"/>
              </a:ext>
            </a:extLst>
          </p:cNvPr>
          <p:cNvSpPr>
            <a:spLocks noGrp="1"/>
          </p:cNvSpPr>
          <p:nvPr>
            <p:ph type="body" sz="quarter" idx="17" hasCustomPrompt="1"/>
          </p:nvPr>
        </p:nvSpPr>
        <p:spPr>
          <a:xfrm>
            <a:off x="6583887" y="3571222"/>
            <a:ext cx="4114800" cy="457200"/>
          </a:xfrm>
        </p:spPr>
        <p:txBody>
          <a:bodyPr rtlCol="0" anchor="b">
            <a:norm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21" name="Tekst — symbol zastępczy 12">
            <a:extLst>
              <a:ext uri="{FF2B5EF4-FFF2-40B4-BE49-F238E27FC236}">
                <a16:creationId xmlns:a16="http://schemas.microsoft.com/office/drawing/2014/main" id="{1F0A1756-3486-46A9-9DD3-7BFA5FF75731}"/>
              </a:ext>
            </a:extLst>
          </p:cNvPr>
          <p:cNvSpPr>
            <a:spLocks noGrp="1"/>
          </p:cNvSpPr>
          <p:nvPr>
            <p:ph type="body" sz="quarter" idx="18" hasCustomPrompt="1"/>
          </p:nvPr>
        </p:nvSpPr>
        <p:spPr>
          <a:xfrm>
            <a:off x="1518687" y="4084637"/>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pl-PL" noProof="0"/>
              <a:t>Kliknij, aby edytować style wzorców tekstu</a:t>
            </a:r>
          </a:p>
        </p:txBody>
      </p:sp>
      <p:sp>
        <p:nvSpPr>
          <p:cNvPr id="22" name="Tekst — symbol zastępczy 12">
            <a:extLst>
              <a:ext uri="{FF2B5EF4-FFF2-40B4-BE49-F238E27FC236}">
                <a16:creationId xmlns:a16="http://schemas.microsoft.com/office/drawing/2014/main" id="{F50C0C1C-5BD4-4F62-8AB2-50B1FE4A7DAE}"/>
              </a:ext>
            </a:extLst>
          </p:cNvPr>
          <p:cNvSpPr>
            <a:spLocks noGrp="1"/>
          </p:cNvSpPr>
          <p:nvPr>
            <p:ph type="body" sz="quarter" idx="19" hasCustomPrompt="1"/>
          </p:nvPr>
        </p:nvSpPr>
        <p:spPr>
          <a:xfrm>
            <a:off x="6583887" y="4034125"/>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pl-PL" noProof="0"/>
              <a:t>Kliknij, aby edytować style wzorców tekstu</a:t>
            </a:r>
          </a:p>
          <a:p>
            <a:pPr lvl="1" rtl="0"/>
            <a:endParaRPr lang="pl-PL" noProof="0"/>
          </a:p>
        </p:txBody>
      </p:sp>
      <p:sp>
        <p:nvSpPr>
          <p:cNvPr id="15" name="Obraz — symbol zastępczy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rtlCol="0"/>
          <a:lstStyle/>
          <a:p>
            <a:pPr rtl="0"/>
            <a:r>
              <a:rPr lang="pl-PL" noProof="0"/>
              <a:t>Kliknij ikonę, aby dodać obraz</a:t>
            </a:r>
          </a:p>
        </p:txBody>
      </p:sp>
      <p:sp>
        <p:nvSpPr>
          <p:cNvPr id="7" name="Data — symbol zastępczy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lvl1pPr>
              <a:defRPr>
                <a:solidFill>
                  <a:schemeClr val="bg1"/>
                </a:solidFill>
              </a:defRPr>
            </a:lvl1pPr>
          </a:lstStyle>
          <a:p>
            <a:pPr rtl="0"/>
            <a:r>
              <a:rPr lang="pl-PL" noProof="0"/>
              <a:t>20XX</a:t>
            </a:r>
          </a:p>
        </p:txBody>
      </p:sp>
      <p:sp>
        <p:nvSpPr>
          <p:cNvPr id="8" name="Stopka — symbol zastępczy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lvl1pPr>
              <a:defRPr>
                <a:solidFill>
                  <a:schemeClr val="bg1"/>
                </a:solidFill>
              </a:defRPr>
            </a:lvl1pPr>
          </a:lstStyle>
          <a:p>
            <a:pPr rtl="0"/>
            <a:r>
              <a:rPr lang="pl-PL" noProof="0"/>
              <a:t>Tytuł prezentacji</a:t>
            </a:r>
          </a:p>
        </p:txBody>
      </p:sp>
      <p:sp>
        <p:nvSpPr>
          <p:cNvPr id="9" name="Numer slajdu — symbol zastępczy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lvl1pPr>
              <a:defRPr>
                <a:solidFill>
                  <a:schemeClr val="bg1"/>
                </a:solidFill>
              </a:defRPr>
            </a:lvl1pPr>
          </a:lstStyle>
          <a:p>
            <a:pPr rtl="0"/>
            <a:fld id="{B5CEABB6-07DC-46E8-9B57-56EC44A396E5}" type="slidenum">
              <a:rPr lang="pl-PL" noProof="0" smtClean="0"/>
              <a:pPr/>
              <a:t>‹#›</a:t>
            </a:fld>
            <a:endParaRPr lang="pl-PL" noProof="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związ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E9E034D-C1DD-48C0-BB6B-FDC6F8EBA558}"/>
              </a:ext>
            </a:extLst>
          </p:cNvPr>
          <p:cNvSpPr>
            <a:spLocks noGrp="1"/>
          </p:cNvSpPr>
          <p:nvPr>
            <p:ph type="title" hasCustomPrompt="1"/>
          </p:nvPr>
        </p:nvSpPr>
        <p:spPr>
          <a:xfrm>
            <a:off x="6858000" y="365125"/>
            <a:ext cx="4602318" cy="1325563"/>
          </a:xfrm>
        </p:spPr>
        <p:txBody>
          <a:bodyPr rtlCol="0"/>
          <a:lstStyle>
            <a:lvl1pPr>
              <a:defRPr>
                <a:solidFill>
                  <a:schemeClr val="tx1">
                    <a:lumMod val="50000"/>
                    <a:lumOff val="50000"/>
                  </a:schemeClr>
                </a:solidFill>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rtlCol="0"/>
          <a:lstStyle/>
          <a:p>
            <a:pPr rtl="0"/>
            <a:r>
              <a:rPr lang="pl-PL" noProof="0"/>
              <a:t>Kliknij ikonę, aby dodać obraz</a:t>
            </a:r>
          </a:p>
        </p:txBody>
      </p:sp>
      <p:sp>
        <p:nvSpPr>
          <p:cNvPr id="5" name="Tekst — symbol zastępczy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6858000" y="1691640"/>
            <a:ext cx="3931920" cy="338328"/>
          </a:xfrm>
        </p:spPr>
        <p:txBody>
          <a:bodyPr rtlCol="0" anchor="b">
            <a:no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14" name="Tekst — symbol zastępczy 12">
            <a:extLst>
              <a:ext uri="{FF2B5EF4-FFF2-40B4-BE49-F238E27FC236}">
                <a16:creationId xmlns:a16="http://schemas.microsoft.com/office/drawing/2014/main" id="{BA57DF8C-FA7C-490B-98CE-CDE7957EE729}"/>
              </a:ext>
            </a:extLst>
          </p:cNvPr>
          <p:cNvSpPr>
            <a:spLocks noGrp="1"/>
          </p:cNvSpPr>
          <p:nvPr>
            <p:ph type="body" sz="quarter" idx="15" hasCustomPrompt="1"/>
          </p:nvPr>
        </p:nvSpPr>
        <p:spPr>
          <a:xfrm>
            <a:off x="6858000" y="2093976"/>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pl-PL" noProof="0"/>
              <a:t>Kliknij, aby edytować style wzorców tekstu</a:t>
            </a:r>
          </a:p>
        </p:txBody>
      </p:sp>
      <p:sp>
        <p:nvSpPr>
          <p:cNvPr id="20" name="Tekst — symbol zastępczy 4">
            <a:extLst>
              <a:ext uri="{FF2B5EF4-FFF2-40B4-BE49-F238E27FC236}">
                <a16:creationId xmlns:a16="http://schemas.microsoft.com/office/drawing/2014/main" id="{525F4B91-27EE-47AC-BBD0-A66FE53A04FF}"/>
              </a:ext>
            </a:extLst>
          </p:cNvPr>
          <p:cNvSpPr>
            <a:spLocks noGrp="1"/>
          </p:cNvSpPr>
          <p:nvPr>
            <p:ph type="body" sz="quarter" idx="17" hasCustomPrompt="1"/>
          </p:nvPr>
        </p:nvSpPr>
        <p:spPr>
          <a:xfrm>
            <a:off x="6858000" y="2962656"/>
            <a:ext cx="3931920" cy="338328"/>
          </a:xfrm>
        </p:spPr>
        <p:txBody>
          <a:bodyPr rtlCol="0" anchor="b">
            <a:no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22" name="Tekst — symbol zastępczy 12">
            <a:extLst>
              <a:ext uri="{FF2B5EF4-FFF2-40B4-BE49-F238E27FC236}">
                <a16:creationId xmlns:a16="http://schemas.microsoft.com/office/drawing/2014/main" id="{F50C0C1C-5BD4-4F62-8AB2-50B1FE4A7DAE}"/>
              </a:ext>
            </a:extLst>
          </p:cNvPr>
          <p:cNvSpPr>
            <a:spLocks noGrp="1"/>
          </p:cNvSpPr>
          <p:nvPr>
            <p:ph type="body" sz="quarter" idx="19" hasCustomPrompt="1"/>
          </p:nvPr>
        </p:nvSpPr>
        <p:spPr>
          <a:xfrm>
            <a:off x="6858000" y="3310128"/>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pl-PL" noProof="0"/>
              <a:t>Kliknij, aby edytować style wzorców tekstu</a:t>
            </a:r>
          </a:p>
        </p:txBody>
      </p:sp>
      <p:sp>
        <p:nvSpPr>
          <p:cNvPr id="23" name="Tekst — symbol zastępczy 4">
            <a:extLst>
              <a:ext uri="{FF2B5EF4-FFF2-40B4-BE49-F238E27FC236}">
                <a16:creationId xmlns:a16="http://schemas.microsoft.com/office/drawing/2014/main" id="{8462AFAF-169F-4E2A-AC00-6E8666595471}"/>
              </a:ext>
            </a:extLst>
          </p:cNvPr>
          <p:cNvSpPr>
            <a:spLocks noGrp="1"/>
          </p:cNvSpPr>
          <p:nvPr>
            <p:ph type="body" sz="quarter" idx="20" hasCustomPrompt="1"/>
          </p:nvPr>
        </p:nvSpPr>
        <p:spPr>
          <a:xfrm>
            <a:off x="6870354" y="3931920"/>
            <a:ext cx="3931920" cy="338328"/>
          </a:xfrm>
        </p:spPr>
        <p:txBody>
          <a:bodyPr rtlCol="0" anchor="b">
            <a:no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24" name="Tekst — symbol zastępczy 12">
            <a:extLst>
              <a:ext uri="{FF2B5EF4-FFF2-40B4-BE49-F238E27FC236}">
                <a16:creationId xmlns:a16="http://schemas.microsoft.com/office/drawing/2014/main" id="{9FDE6BB6-DE86-4B19-B83F-5B83A89477B4}"/>
              </a:ext>
            </a:extLst>
          </p:cNvPr>
          <p:cNvSpPr>
            <a:spLocks noGrp="1"/>
          </p:cNvSpPr>
          <p:nvPr>
            <p:ph type="body" sz="quarter" idx="21" hasCustomPrompt="1"/>
          </p:nvPr>
        </p:nvSpPr>
        <p:spPr>
          <a:xfrm>
            <a:off x="6870354" y="4270248"/>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pl-PL" noProof="0"/>
              <a:t>Kliknij, aby edytować style wzorców tekstu</a:t>
            </a:r>
          </a:p>
        </p:txBody>
      </p:sp>
      <p:sp>
        <p:nvSpPr>
          <p:cNvPr id="25" name="Tekst — symbol zastępczy 4">
            <a:extLst>
              <a:ext uri="{FF2B5EF4-FFF2-40B4-BE49-F238E27FC236}">
                <a16:creationId xmlns:a16="http://schemas.microsoft.com/office/drawing/2014/main" id="{2B544474-29CA-4D8E-AC15-C05ABDF6067C}"/>
              </a:ext>
            </a:extLst>
          </p:cNvPr>
          <p:cNvSpPr>
            <a:spLocks noGrp="1"/>
          </p:cNvSpPr>
          <p:nvPr>
            <p:ph type="body" sz="quarter" idx="22" hasCustomPrompt="1"/>
          </p:nvPr>
        </p:nvSpPr>
        <p:spPr>
          <a:xfrm>
            <a:off x="6870354" y="4855464"/>
            <a:ext cx="3931920" cy="338328"/>
          </a:xfrm>
        </p:spPr>
        <p:txBody>
          <a:bodyPr rtlCol="0" anchor="b">
            <a:no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26" name="Tekst — symbol zastępczy 12">
            <a:extLst>
              <a:ext uri="{FF2B5EF4-FFF2-40B4-BE49-F238E27FC236}">
                <a16:creationId xmlns:a16="http://schemas.microsoft.com/office/drawing/2014/main" id="{7C778245-11E1-4B65-ADC1-E9D3DE34E5DE}"/>
              </a:ext>
            </a:extLst>
          </p:cNvPr>
          <p:cNvSpPr>
            <a:spLocks noGrp="1"/>
          </p:cNvSpPr>
          <p:nvPr>
            <p:ph type="body" sz="quarter" idx="23" hasCustomPrompt="1"/>
          </p:nvPr>
        </p:nvSpPr>
        <p:spPr>
          <a:xfrm>
            <a:off x="6870354" y="5193792"/>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p>
            <a:pPr rtl="0"/>
            <a:r>
              <a:rPr lang="pl-PL" noProof="0"/>
              <a:t>20XX</a:t>
            </a:r>
          </a:p>
        </p:txBody>
      </p:sp>
      <p:sp>
        <p:nvSpPr>
          <p:cNvPr id="8" name="Stopka — symbol zastępczy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rtlCol="0"/>
          <a:lstStyle>
            <a:lvl1pPr algn="l">
              <a:defRPr/>
            </a:lvl1pPr>
          </a:lstStyle>
          <a:p>
            <a:pPr rtl="0"/>
            <a:r>
              <a:rPr lang="pl-PL" noProof="0"/>
              <a:t>Tytuł prezentacji</a:t>
            </a:r>
          </a:p>
        </p:txBody>
      </p:sp>
      <p:sp>
        <p:nvSpPr>
          <p:cNvPr id="9" name="Numer slajdu — symbol zastępczy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mówienie produktu">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 name="Tytuł 1">
            <a:extLst>
              <a:ext uri="{FF2B5EF4-FFF2-40B4-BE49-F238E27FC236}">
                <a16:creationId xmlns:a16="http://schemas.microsoft.com/office/drawing/2014/main" id="{FE9E034D-C1DD-48C0-BB6B-FDC6F8EBA558}"/>
              </a:ext>
            </a:extLst>
          </p:cNvPr>
          <p:cNvSpPr>
            <a:spLocks noGrp="1"/>
          </p:cNvSpPr>
          <p:nvPr>
            <p:ph type="title" hasCustomPrompt="1"/>
          </p:nvPr>
        </p:nvSpPr>
        <p:spPr>
          <a:xfrm>
            <a:off x="709922" y="365125"/>
            <a:ext cx="5386078" cy="1325563"/>
          </a:xfrm>
        </p:spPr>
        <p:txBody>
          <a:bodyPr rtlCol="0"/>
          <a:lstStyle>
            <a:lvl1pPr>
              <a:defRPr>
                <a:solidFill>
                  <a:schemeClr val="tx1">
                    <a:lumMod val="50000"/>
                    <a:lumOff val="50000"/>
                  </a:schemeClr>
                </a:solidFill>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rtlCol="0"/>
          <a:lstStyle/>
          <a:p>
            <a:pPr rtl="0"/>
            <a:r>
              <a:rPr lang="pl-PL" noProof="0"/>
              <a:t>Kliknij ikonę, aby dodać obraz</a:t>
            </a:r>
          </a:p>
        </p:txBody>
      </p:sp>
      <p:sp>
        <p:nvSpPr>
          <p:cNvPr id="3" name="Tekst — symbol zastępczy 2">
            <a:extLst>
              <a:ext uri="{FF2B5EF4-FFF2-40B4-BE49-F238E27FC236}">
                <a16:creationId xmlns:a16="http://schemas.microsoft.com/office/drawing/2014/main" id="{D77FFB71-D3BF-4723-8C5E-44AD8F0E924D}"/>
              </a:ext>
            </a:extLst>
          </p:cNvPr>
          <p:cNvSpPr>
            <a:spLocks noGrp="1"/>
          </p:cNvSpPr>
          <p:nvPr>
            <p:ph type="body" idx="1" hasCustomPrompt="1"/>
          </p:nvPr>
        </p:nvSpPr>
        <p:spPr>
          <a:xfrm>
            <a:off x="709922" y="1893053"/>
            <a:ext cx="2286000" cy="457200"/>
          </a:xfrm>
        </p:spPr>
        <p:txBody>
          <a:bodyPr rtlCol="0" anchor="b">
            <a:norm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5" name="Tekst — symbol zastępczy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3457506" y="1893053"/>
            <a:ext cx="2286000" cy="457200"/>
          </a:xfrm>
        </p:spPr>
        <p:txBody>
          <a:bodyPr rtlCol="0" anchor="b">
            <a:norm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13" name="Tekst — symbol zastępczy 12">
            <a:extLst>
              <a:ext uri="{FF2B5EF4-FFF2-40B4-BE49-F238E27FC236}">
                <a16:creationId xmlns:a16="http://schemas.microsoft.com/office/drawing/2014/main" id="{E725FCE9-B62D-4B16-807B-9D0D63E93B56}"/>
              </a:ext>
            </a:extLst>
          </p:cNvPr>
          <p:cNvSpPr>
            <a:spLocks noGrp="1"/>
          </p:cNvSpPr>
          <p:nvPr>
            <p:ph type="body" sz="quarter" idx="14" hasCustomPrompt="1"/>
          </p:nvPr>
        </p:nvSpPr>
        <p:spPr>
          <a:xfrm>
            <a:off x="709922" y="2368970"/>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pl-PL" noProof="0"/>
              <a:t>Kliknij, aby edytować style wzorców tekstu</a:t>
            </a:r>
          </a:p>
        </p:txBody>
      </p:sp>
      <p:sp>
        <p:nvSpPr>
          <p:cNvPr id="14" name="Tekst — symbol zastępczy 12">
            <a:extLst>
              <a:ext uri="{FF2B5EF4-FFF2-40B4-BE49-F238E27FC236}">
                <a16:creationId xmlns:a16="http://schemas.microsoft.com/office/drawing/2014/main" id="{BA57DF8C-FA7C-490B-98CE-CDE7957EE729}"/>
              </a:ext>
            </a:extLst>
          </p:cNvPr>
          <p:cNvSpPr>
            <a:spLocks noGrp="1"/>
          </p:cNvSpPr>
          <p:nvPr>
            <p:ph type="body" sz="quarter" idx="15" hasCustomPrompt="1"/>
          </p:nvPr>
        </p:nvSpPr>
        <p:spPr>
          <a:xfrm>
            <a:off x="3457506" y="2355956"/>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pl-PL" noProof="0"/>
              <a:t>Kliknij, aby edytować style wzorców tekstu</a:t>
            </a:r>
          </a:p>
        </p:txBody>
      </p:sp>
      <p:sp>
        <p:nvSpPr>
          <p:cNvPr id="19" name="Tekst — symbol zastępczy 2">
            <a:extLst>
              <a:ext uri="{FF2B5EF4-FFF2-40B4-BE49-F238E27FC236}">
                <a16:creationId xmlns:a16="http://schemas.microsoft.com/office/drawing/2014/main" id="{FF039F13-B78B-4A7E-AB1D-94C070BAE974}"/>
              </a:ext>
            </a:extLst>
          </p:cNvPr>
          <p:cNvSpPr>
            <a:spLocks noGrp="1"/>
          </p:cNvSpPr>
          <p:nvPr>
            <p:ph type="body" idx="16" hasCustomPrompt="1"/>
          </p:nvPr>
        </p:nvSpPr>
        <p:spPr>
          <a:xfrm>
            <a:off x="719917" y="3843877"/>
            <a:ext cx="2286000" cy="457200"/>
          </a:xfrm>
        </p:spPr>
        <p:txBody>
          <a:bodyPr rtlCol="0" anchor="b">
            <a:norm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20" name="Tekst — symbol zastępczy 4">
            <a:extLst>
              <a:ext uri="{FF2B5EF4-FFF2-40B4-BE49-F238E27FC236}">
                <a16:creationId xmlns:a16="http://schemas.microsoft.com/office/drawing/2014/main" id="{525F4B91-27EE-47AC-BBD0-A66FE53A04FF}"/>
              </a:ext>
            </a:extLst>
          </p:cNvPr>
          <p:cNvSpPr>
            <a:spLocks noGrp="1"/>
          </p:cNvSpPr>
          <p:nvPr>
            <p:ph type="body" sz="quarter" idx="17" hasCustomPrompt="1"/>
          </p:nvPr>
        </p:nvSpPr>
        <p:spPr>
          <a:xfrm>
            <a:off x="3467501" y="3843877"/>
            <a:ext cx="2286000" cy="457200"/>
          </a:xfrm>
        </p:spPr>
        <p:txBody>
          <a:bodyPr rtlCol="0" anchor="b">
            <a:norm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21" name="Tekst — symbol zastępczy 12">
            <a:extLst>
              <a:ext uri="{FF2B5EF4-FFF2-40B4-BE49-F238E27FC236}">
                <a16:creationId xmlns:a16="http://schemas.microsoft.com/office/drawing/2014/main" id="{1F0A1756-3486-46A9-9DD3-7BFA5FF75731}"/>
              </a:ext>
            </a:extLst>
          </p:cNvPr>
          <p:cNvSpPr>
            <a:spLocks noGrp="1"/>
          </p:cNvSpPr>
          <p:nvPr>
            <p:ph type="body" sz="quarter" idx="18" hasCustomPrompt="1"/>
          </p:nvPr>
        </p:nvSpPr>
        <p:spPr>
          <a:xfrm>
            <a:off x="719917" y="4319794"/>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pl-PL" noProof="0"/>
              <a:t>Kliknij, aby edytować style wzorców tekstu</a:t>
            </a:r>
          </a:p>
        </p:txBody>
      </p:sp>
      <p:sp>
        <p:nvSpPr>
          <p:cNvPr id="22" name="Tekst — symbol zastępczy 12">
            <a:extLst>
              <a:ext uri="{FF2B5EF4-FFF2-40B4-BE49-F238E27FC236}">
                <a16:creationId xmlns:a16="http://schemas.microsoft.com/office/drawing/2014/main" id="{F50C0C1C-5BD4-4F62-8AB2-50B1FE4A7DAE}"/>
              </a:ext>
            </a:extLst>
          </p:cNvPr>
          <p:cNvSpPr>
            <a:spLocks noGrp="1"/>
          </p:cNvSpPr>
          <p:nvPr>
            <p:ph type="body" sz="quarter" idx="19" hasCustomPrompt="1"/>
          </p:nvPr>
        </p:nvSpPr>
        <p:spPr>
          <a:xfrm>
            <a:off x="3467501" y="4306780"/>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rtlCol="0"/>
          <a:lstStyle/>
          <a:p>
            <a:pPr rtl="0"/>
            <a:r>
              <a:rPr lang="pl-PL" noProof="0"/>
              <a:t>20XX</a:t>
            </a:r>
          </a:p>
        </p:txBody>
      </p:sp>
      <p:sp>
        <p:nvSpPr>
          <p:cNvPr id="18" name="Stopka — symbol zastępczy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rtlCol="0"/>
          <a:lstStyle>
            <a:lvl1pPr algn="l">
              <a:defRPr/>
            </a:lvl1pPr>
          </a:lstStyle>
          <a:p>
            <a:pPr rtl="0"/>
            <a:r>
              <a:rPr lang="pl-PL" noProof="0"/>
              <a:t>Tytuł prezentacji</a:t>
            </a:r>
          </a:p>
        </p:txBody>
      </p:sp>
      <p:sp>
        <p:nvSpPr>
          <p:cNvPr id="23" name="Numer slajdu — symbol zastępczy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i podsumowanie">
    <p:spTree>
      <p:nvGrpSpPr>
        <p:cNvPr id="1" name=""/>
        <p:cNvGrpSpPr/>
        <p:nvPr/>
      </p:nvGrpSpPr>
      <p:grpSpPr>
        <a:xfrm>
          <a:off x="0" y="0"/>
          <a:ext cx="0" cy="0"/>
          <a:chOff x="0" y="0"/>
          <a:chExt cx="0" cy="0"/>
        </a:xfrm>
      </p:grpSpPr>
      <p:sp>
        <p:nvSpPr>
          <p:cNvPr id="6" name="Prostokąt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 name="Tytuł 1">
            <a:extLst>
              <a:ext uri="{FF2B5EF4-FFF2-40B4-BE49-F238E27FC236}">
                <a16:creationId xmlns:a16="http://schemas.microsoft.com/office/drawing/2014/main" id="{A1F8C642-49FB-4E16-A3A0-B2ACBEABFFD6}"/>
              </a:ext>
            </a:extLst>
          </p:cNvPr>
          <p:cNvSpPr>
            <a:spLocks noGrp="1"/>
          </p:cNvSpPr>
          <p:nvPr>
            <p:ph type="title" hasCustomPrompt="1"/>
          </p:nvPr>
        </p:nvSpPr>
        <p:spPr>
          <a:xfrm>
            <a:off x="6348334" y="1062164"/>
            <a:ext cx="5005466" cy="1325563"/>
          </a:xfrm>
        </p:spPr>
        <p:txBody>
          <a:bodyPr rtlCol="0"/>
          <a:lstStyle>
            <a:lvl1pPr>
              <a:defRPr>
                <a:solidFill>
                  <a:schemeClr val="tx1">
                    <a:lumMod val="50000"/>
                    <a:lumOff val="50000"/>
                  </a:schemeClr>
                </a:solidFill>
              </a:defRPr>
            </a:lvl1pPr>
          </a:lstStyle>
          <a:p>
            <a:pPr rtl="0"/>
            <a:r>
              <a:rPr lang="pl-PL" noProof="0"/>
              <a:t>Kliknij, aby edytować styl wzorca tytułu</a:t>
            </a:r>
          </a:p>
        </p:txBody>
      </p:sp>
      <p:sp>
        <p:nvSpPr>
          <p:cNvPr id="7" name="Obraz — symbol zastępczy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rtlCol="0"/>
          <a:lstStyle/>
          <a:p>
            <a:pPr rtl="0"/>
            <a:r>
              <a:rPr lang="pl-PL" noProof="0"/>
              <a:t>Kliknij ikonę, aby dodać obraz</a:t>
            </a:r>
          </a:p>
        </p:txBody>
      </p:sp>
      <p:sp>
        <p:nvSpPr>
          <p:cNvPr id="10" name="Tekst — symbol zastępczy 9">
            <a:extLst>
              <a:ext uri="{FF2B5EF4-FFF2-40B4-BE49-F238E27FC236}">
                <a16:creationId xmlns:a16="http://schemas.microsoft.com/office/drawing/2014/main" id="{0ECB8E5B-4859-4892-A062-C831DA527F75}"/>
              </a:ext>
            </a:extLst>
          </p:cNvPr>
          <p:cNvSpPr>
            <a:spLocks noGrp="1"/>
          </p:cNvSpPr>
          <p:nvPr>
            <p:ph type="body" sz="quarter" idx="14" hasCustomPrompt="1"/>
          </p:nvPr>
        </p:nvSpPr>
        <p:spPr>
          <a:xfrm>
            <a:off x="6376988" y="2555875"/>
            <a:ext cx="4953000" cy="3159125"/>
          </a:xfrm>
        </p:spPr>
        <p:txBody>
          <a:bodyPr rtlCol="0">
            <a:normAutofit/>
          </a:bodyPr>
          <a:lstStyle>
            <a:lvl1pPr marL="0" indent="0">
              <a:lnSpc>
                <a:spcPct val="150000"/>
              </a:lnSpc>
              <a:spcBef>
                <a:spcPts val="0"/>
              </a:spcBef>
              <a:buNone/>
              <a:defRPr sz="2000">
                <a:solidFill>
                  <a:schemeClr val="accent4"/>
                </a:solidFill>
                <a:latin typeface="Times New Roman" panose="02020603050405020304" pitchFamily="18" charset="0"/>
              </a:defRPr>
            </a:lvl1pPr>
            <a:lvl2pPr marL="457200" indent="0">
              <a:lnSpc>
                <a:spcPct val="150000"/>
              </a:lnSpc>
              <a:spcBef>
                <a:spcPts val="0"/>
              </a:spcBef>
              <a:buNone/>
              <a:defRPr sz="2000">
                <a:solidFill>
                  <a:schemeClr val="accent4"/>
                </a:solidFill>
                <a:latin typeface="Times New Roman" panose="02020603050405020304" pitchFamily="18" charset="0"/>
              </a:defRPr>
            </a:lvl2pPr>
            <a:lvl3pPr marL="914400" indent="0">
              <a:lnSpc>
                <a:spcPct val="150000"/>
              </a:lnSpc>
              <a:spcBef>
                <a:spcPts val="0"/>
              </a:spcBef>
              <a:buNone/>
              <a:defRPr sz="2000">
                <a:solidFill>
                  <a:schemeClr val="accent4"/>
                </a:solidFill>
                <a:latin typeface="Times New Roman" panose="02020603050405020304" pitchFamily="18" charset="0"/>
              </a:defRPr>
            </a:lvl3pPr>
            <a:lvl4pPr marL="1371600" indent="0">
              <a:lnSpc>
                <a:spcPct val="150000"/>
              </a:lnSpc>
              <a:spcBef>
                <a:spcPts val="0"/>
              </a:spcBef>
              <a:buNone/>
              <a:defRPr sz="2000">
                <a:solidFill>
                  <a:schemeClr val="accent4"/>
                </a:solidFill>
                <a:latin typeface="Times New Roman" panose="02020603050405020304" pitchFamily="18" charset="0"/>
              </a:defRPr>
            </a:lvl4pPr>
            <a:lvl5pPr marL="1828800" indent="0">
              <a:lnSpc>
                <a:spcPct val="150000"/>
              </a:lnSpc>
              <a:spcBef>
                <a:spcPts val="0"/>
              </a:spcBef>
              <a:buNone/>
              <a:defRPr sz="2000">
                <a:solidFill>
                  <a:schemeClr val="accent4"/>
                </a:solidFill>
                <a:latin typeface="Times New Roman" panose="02020603050405020304" pitchFamily="18" charset="0"/>
              </a:defRPr>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3" name="Data — symbol zastępczy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pl-PL" noProof="0"/>
              <a:t>Tytuł prezentacji</a:t>
            </a:r>
          </a:p>
        </p:txBody>
      </p:sp>
      <p:sp>
        <p:nvSpPr>
          <p:cNvPr id="5" name="Numer slajdu — symbol zastępczy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dział sekcji">
    <p:spTree>
      <p:nvGrpSpPr>
        <p:cNvPr id="1" name=""/>
        <p:cNvGrpSpPr/>
        <p:nvPr/>
      </p:nvGrpSpPr>
      <p:grpSpPr>
        <a:xfrm>
          <a:off x="0" y="0"/>
          <a:ext cx="0" cy="0"/>
          <a:chOff x="0" y="0"/>
          <a:chExt cx="0" cy="0"/>
        </a:xfrm>
      </p:grpSpPr>
      <p:sp>
        <p:nvSpPr>
          <p:cNvPr id="8" name="Obraz — symbol zastępczy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rtlCol="0"/>
          <a:lstStyle/>
          <a:p>
            <a:pPr rtl="0"/>
            <a:r>
              <a:rPr lang="pl-PL" noProof="0"/>
              <a:t>Kliknij ikonę, aby dodać obraz</a:t>
            </a:r>
          </a:p>
        </p:txBody>
      </p:sp>
      <p:sp>
        <p:nvSpPr>
          <p:cNvPr id="2" name="Tytuł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rtlCol="0" anchor="ctr">
            <a:noAutofit/>
          </a:bodyPr>
          <a:lstStyle>
            <a:lvl1pPr algn="ctr">
              <a:defRPr sz="5400">
                <a:solidFill>
                  <a:schemeClr val="tx1">
                    <a:lumMod val="65000"/>
                    <a:lumOff val="35000"/>
                  </a:schemeClr>
                </a:solidFill>
              </a:defRPr>
            </a:lvl1pPr>
          </a:lstStyle>
          <a:p>
            <a:pPr rtl="0"/>
            <a:r>
              <a:rPr lang="pl-PL" noProof="0"/>
              <a:t>Kliknij, aby dodać tytuł</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l biznes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lgn="ctr">
              <a:defRPr>
                <a:solidFill>
                  <a:schemeClr val="tx1">
                    <a:lumMod val="50000"/>
                    <a:lumOff val="50000"/>
                  </a:schemeClr>
                </a:solidFill>
              </a:defRPr>
            </a:lvl1pPr>
          </a:lstStyle>
          <a:p>
            <a:pPr rtl="0"/>
            <a:r>
              <a:rPr lang="pl-PL" noProof="0"/>
              <a:t>Kliknij, aby edytować styl wzorca tytułu</a:t>
            </a:r>
          </a:p>
        </p:txBody>
      </p:sp>
      <p:sp>
        <p:nvSpPr>
          <p:cNvPr id="18" name="Obraz — symbol zastępczy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l-PL" noProof="0"/>
              <a:t>Kliknij ikonę, aby dodać obraz</a:t>
            </a:r>
          </a:p>
        </p:txBody>
      </p:sp>
      <p:sp>
        <p:nvSpPr>
          <p:cNvPr id="9" name="Tekst — symbol zastępczy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Times New Roman" panose="02020603050405020304" pitchFamily="18" charset="0"/>
              </a:defRPr>
            </a:lvl1pPr>
          </a:lstStyle>
          <a:p>
            <a:pPr lvl="0" rtl="0"/>
            <a:r>
              <a:rPr lang="pl-PL" noProof="0"/>
              <a:t>Punktor 2</a:t>
            </a:r>
          </a:p>
        </p:txBody>
      </p:sp>
      <p:sp>
        <p:nvSpPr>
          <p:cNvPr id="10" name="Tekst — symbol zastępczy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pl-PL" noProof="0"/>
              <a:t>Opis punktu</a:t>
            </a:r>
          </a:p>
        </p:txBody>
      </p:sp>
      <p:sp>
        <p:nvSpPr>
          <p:cNvPr id="19" name="Obraz — symbol zastępczy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l-PL" noProof="0"/>
              <a:t>Kliknij ikonę, aby dodać obraz</a:t>
            </a:r>
          </a:p>
        </p:txBody>
      </p:sp>
      <p:sp>
        <p:nvSpPr>
          <p:cNvPr id="11" name="Tekst — symbol zastępczy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Times New Roman" panose="02020603050405020304" pitchFamily="18" charset="0"/>
              </a:defRPr>
            </a:lvl1pPr>
          </a:lstStyle>
          <a:p>
            <a:pPr lvl="0" rtl="0"/>
            <a:r>
              <a:rPr lang="pl-PL" noProof="0"/>
              <a:t>Punktor 3</a:t>
            </a:r>
          </a:p>
        </p:txBody>
      </p:sp>
      <p:sp>
        <p:nvSpPr>
          <p:cNvPr id="12" name="Tekst — symbol zastępczy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pl-PL" noProof="0"/>
              <a:t>Opis punktu</a:t>
            </a:r>
          </a:p>
        </p:txBody>
      </p:sp>
      <p:sp>
        <p:nvSpPr>
          <p:cNvPr id="20" name="Obraz — symbol zastępczy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l-PL" noProof="0"/>
              <a:t>Kliknij ikonę, aby dodać obraz</a:t>
            </a:r>
          </a:p>
        </p:txBody>
      </p:sp>
      <p:sp>
        <p:nvSpPr>
          <p:cNvPr id="13" name="Tekst — symbol zastępczy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Times New Roman" panose="02020603050405020304" pitchFamily="18" charset="0"/>
              </a:defRPr>
            </a:lvl1pPr>
          </a:lstStyle>
          <a:p>
            <a:pPr lvl="0" rtl="0"/>
            <a:r>
              <a:rPr lang="pl-PL" noProof="0"/>
              <a:t>Punktor 4</a:t>
            </a:r>
          </a:p>
        </p:txBody>
      </p:sp>
      <p:sp>
        <p:nvSpPr>
          <p:cNvPr id="14" name="Tekst — symbol zastępczy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pl-PL" noProof="0"/>
              <a:t>Opis punktu</a:t>
            </a:r>
          </a:p>
        </p:txBody>
      </p:sp>
      <p:sp>
        <p:nvSpPr>
          <p:cNvPr id="15" name="Data — symbol zastępczy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rtlCol="0"/>
          <a:lstStyle/>
          <a:p>
            <a:pPr rtl="0"/>
            <a:r>
              <a:rPr lang="pl-PL" noProof="0"/>
              <a:t>20XX</a:t>
            </a:r>
          </a:p>
        </p:txBody>
      </p:sp>
      <p:sp>
        <p:nvSpPr>
          <p:cNvPr id="6" name="Stopka — symbol zastępczy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pl-PL" noProof="0"/>
              <a:t>Tytuł prezentacji</a:t>
            </a:r>
          </a:p>
        </p:txBody>
      </p:sp>
      <p:sp>
        <p:nvSpPr>
          <p:cNvPr id="7" name="Numer slajdu — symbol zastępczy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pl-PL" noProof="0" smtClean="0"/>
              <a:pPr/>
              <a:t>‹#›</a:t>
            </a:fld>
            <a:endParaRPr lang="pl-PL" noProof="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onkurencja">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E9E034D-C1DD-48C0-BB6B-FDC6F8EBA558}"/>
              </a:ext>
            </a:extLst>
          </p:cNvPr>
          <p:cNvSpPr>
            <a:spLocks noGrp="1"/>
          </p:cNvSpPr>
          <p:nvPr>
            <p:ph type="title" hasCustomPrompt="1"/>
          </p:nvPr>
        </p:nvSpPr>
        <p:spPr>
          <a:xfrm>
            <a:off x="1162072" y="365125"/>
            <a:ext cx="10193315" cy="1325563"/>
          </a:xfrm>
        </p:spPr>
        <p:txBody>
          <a:bodyPr rtlCol="0"/>
          <a:lstStyle>
            <a:lvl1pPr algn="l">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D77FFB71-D3BF-4723-8C5E-44AD8F0E924D}"/>
              </a:ext>
            </a:extLst>
          </p:cNvPr>
          <p:cNvSpPr>
            <a:spLocks noGrp="1"/>
          </p:cNvSpPr>
          <p:nvPr>
            <p:ph type="body" idx="1" hasCustomPrompt="1"/>
          </p:nvPr>
        </p:nvSpPr>
        <p:spPr>
          <a:xfrm>
            <a:off x="1162073" y="1853548"/>
            <a:ext cx="4572000" cy="640080"/>
          </a:xfrm>
        </p:spPr>
        <p:txBody>
          <a:bodyPr rtlCol="0" anchor="ctr" anchorCtr="0">
            <a:norm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4" name="Zawartość — symbol zastępczy 3">
            <a:extLst>
              <a:ext uri="{FF2B5EF4-FFF2-40B4-BE49-F238E27FC236}">
                <a16:creationId xmlns:a16="http://schemas.microsoft.com/office/drawing/2014/main" id="{A91BC8B9-8F2B-4131-A090-0ACBEEE80BB7}"/>
              </a:ext>
            </a:extLst>
          </p:cNvPr>
          <p:cNvSpPr>
            <a:spLocks noGrp="1"/>
          </p:cNvSpPr>
          <p:nvPr>
            <p:ph sz="half" idx="2" hasCustomPrompt="1"/>
          </p:nvPr>
        </p:nvSpPr>
        <p:spPr>
          <a:xfrm>
            <a:off x="1162073" y="2505075"/>
            <a:ext cx="4572000" cy="3200400"/>
          </a:xfrm>
        </p:spPr>
        <p:txBody>
          <a:bodyPr rtlCol="0">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6494485" y="1853548"/>
            <a:ext cx="4572000" cy="640080"/>
          </a:xfrm>
          <a:noFill/>
        </p:spPr>
        <p:txBody>
          <a:bodyPr rtlCol="0" anchor="ctr" anchorCtr="0">
            <a:normAutofit/>
          </a:bodyPr>
          <a:lstStyle>
            <a:lvl1pPr marL="0" indent="0">
              <a:buNone/>
              <a:defRPr sz="2000" b="0">
                <a:solidFill>
                  <a:schemeClr val="accent4"/>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wzorców tekstu</a:t>
            </a:r>
          </a:p>
        </p:txBody>
      </p:sp>
      <p:sp>
        <p:nvSpPr>
          <p:cNvPr id="6" name="Zawartość — symbol zastępczy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6494485" y="2505075"/>
            <a:ext cx="4572000" cy="3200400"/>
          </a:xfrm>
        </p:spPr>
        <p:txBody>
          <a:bodyPr rtlCol="0">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11" name="Obraz — symbol zastępczy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rtlCol="0"/>
          <a:lstStyle/>
          <a:p>
            <a:pPr rtl="0"/>
            <a:r>
              <a:rPr lang="pl-PL" noProof="0"/>
              <a:t>Kliknij ikonę, aby dodać obraz</a:t>
            </a:r>
          </a:p>
        </p:txBody>
      </p:sp>
      <p:sp>
        <p:nvSpPr>
          <p:cNvPr id="7" name="Data — symbol zastępczy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lvl1pPr>
              <a:defRPr>
                <a:solidFill>
                  <a:schemeClr val="bg1"/>
                </a:solidFill>
              </a:defRPr>
            </a:lvl1pPr>
          </a:lstStyle>
          <a:p>
            <a:pPr rtl="0"/>
            <a:r>
              <a:rPr lang="pl-PL" noProof="0"/>
              <a:t>20XX</a:t>
            </a:r>
          </a:p>
        </p:txBody>
      </p:sp>
      <p:sp>
        <p:nvSpPr>
          <p:cNvPr id="8" name="Stopka — symbol zastępczy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lvl1pPr>
              <a:defRPr>
                <a:solidFill>
                  <a:schemeClr val="bg1"/>
                </a:solidFill>
              </a:defRPr>
            </a:lvl1pPr>
          </a:lstStyle>
          <a:p>
            <a:pPr rtl="0"/>
            <a:r>
              <a:rPr lang="pl-PL" noProof="0"/>
              <a:t>Tytuł prezentacji</a:t>
            </a:r>
          </a:p>
        </p:txBody>
      </p:sp>
      <p:sp>
        <p:nvSpPr>
          <p:cNvPr id="9" name="Numer slajdu — symbol zastępczy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lvl1pPr>
              <a:defRPr>
                <a:solidFill>
                  <a:schemeClr val="bg1"/>
                </a:solidFill>
              </a:defRPr>
            </a:lvl1pPr>
          </a:lstStyle>
          <a:p>
            <a:pPr rtl="0"/>
            <a:fld id="{B5CEABB6-07DC-46E8-9B57-56EC44A396E5}" type="slidenum">
              <a:rPr lang="pl-PL" noProof="0" smtClean="0"/>
              <a:pPr/>
              <a:t>‹#›</a:t>
            </a:fld>
            <a:endParaRPr lang="pl-PL" noProof="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pPr rtl="0"/>
            <a:r>
              <a:rPr lang="pl-PL" noProof="0"/>
              <a:t>20XX</a:t>
            </a:r>
          </a:p>
        </p:txBody>
      </p:sp>
      <p:sp>
        <p:nvSpPr>
          <p:cNvPr id="5" name="Stopka — symbol zastępczy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pPr rtl="0"/>
            <a:r>
              <a:rPr lang="pl-PL" noProof="0"/>
              <a:t>Tytuł prezentacji</a:t>
            </a:r>
          </a:p>
        </p:txBody>
      </p:sp>
      <p:sp>
        <p:nvSpPr>
          <p:cNvPr id="6" name="Numer slajdu — symbol zastępczy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pPr rtl="0"/>
            <a:fld id="{B5CEABB6-07DC-46E8-9B57-56EC44A396E5}" type="slidenum">
              <a:rPr lang="pl-PL" noProof="0" smtClean="0"/>
              <a:pPr/>
              <a:t>‹#›</a:t>
            </a:fld>
            <a:endParaRPr lang="pl-PL"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www.aacap.org/AACAP/Families_and_Youth/Facts_for_Families/FFF-Guide/Children-And-Watching-TV-054.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Cellular Man photo and picture">
            <a:extLst>
              <a:ext uri="{FF2B5EF4-FFF2-40B4-BE49-F238E27FC236}">
                <a16:creationId xmlns:a16="http://schemas.microsoft.com/office/drawing/2014/main" id="{5B7E258B-C095-4A57-DE81-182CF46B8D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86" b="14802"/>
          <a:stretch/>
        </p:blipFill>
        <p:spPr bwMode="auto">
          <a:xfrm>
            <a:off x="443007" y="457200"/>
            <a:ext cx="11274551" cy="594360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216815C6-3AD0-46E6-A74A-1967BD91AF50}"/>
              </a:ext>
            </a:extLst>
          </p:cNvPr>
          <p:cNvSpPr>
            <a:spLocks noGrp="1"/>
          </p:cNvSpPr>
          <p:nvPr>
            <p:ph type="ctrTitle"/>
          </p:nvPr>
        </p:nvSpPr>
        <p:spPr>
          <a:xfrm>
            <a:off x="6145966" y="1008063"/>
            <a:ext cx="5120640" cy="2054388"/>
          </a:xfrm>
        </p:spPr>
        <p:txBody>
          <a:bodyPr rtlCol="0"/>
          <a:lstStyle/>
          <a:p>
            <a:pPr rtl="0"/>
            <a:r>
              <a:rPr lang="en-AU" b="1" noProof="0">
                <a:solidFill>
                  <a:schemeClr val="bg1">
                    <a:lumMod val="85000"/>
                  </a:schemeClr>
                </a:solidFill>
              </a:rPr>
              <a:t>WebM8s</a:t>
            </a:r>
          </a:p>
        </p:txBody>
      </p:sp>
      <p:sp>
        <p:nvSpPr>
          <p:cNvPr id="3" name="Podtytuł 2">
            <a:extLst>
              <a:ext uri="{FF2B5EF4-FFF2-40B4-BE49-F238E27FC236}">
                <a16:creationId xmlns:a16="http://schemas.microsoft.com/office/drawing/2014/main" id="{1901B20D-4C28-4DA3-ABBD-718C22A5E58B}"/>
              </a:ext>
            </a:extLst>
          </p:cNvPr>
          <p:cNvSpPr>
            <a:spLocks noGrp="1"/>
          </p:cNvSpPr>
          <p:nvPr>
            <p:ph type="subTitle" idx="1"/>
          </p:nvPr>
        </p:nvSpPr>
        <p:spPr>
          <a:xfrm>
            <a:off x="8365068" y="3105163"/>
            <a:ext cx="2901538" cy="647673"/>
          </a:xfrm>
        </p:spPr>
        <p:txBody>
          <a:bodyPr rtlCol="0">
            <a:normAutofit/>
          </a:bodyPr>
          <a:lstStyle/>
          <a:p>
            <a:pPr rtl="0"/>
            <a:r>
              <a:rPr lang="en-AU" b="1" noProof="0">
                <a:solidFill>
                  <a:schemeClr val="bg1">
                    <a:lumMod val="85000"/>
                  </a:schemeClr>
                </a:solidFill>
                <a:latin typeface="gg sans"/>
                <a:cs typeface="Lato" panose="020F0502020204030203" pitchFamily="34" charset="0"/>
              </a:rPr>
              <a:t>Mobile application to </a:t>
            </a:r>
            <a:br>
              <a:rPr lang="en-AU" b="1" noProof="0">
                <a:solidFill>
                  <a:schemeClr val="bg1">
                    <a:lumMod val="85000"/>
                  </a:schemeClr>
                </a:solidFill>
                <a:latin typeface="gg sans"/>
                <a:cs typeface="Lato" panose="020F0502020204030203" pitchFamily="34" charset="0"/>
              </a:rPr>
            </a:br>
            <a:r>
              <a:rPr lang="en-AU" b="1" noProof="0">
                <a:solidFill>
                  <a:schemeClr val="bg1">
                    <a:lumMod val="85000"/>
                  </a:schemeClr>
                </a:solidFill>
                <a:latin typeface="gg sans"/>
                <a:cs typeface="Lato" panose="020F0502020204030203" pitchFamily="34" charset="0"/>
              </a:rPr>
              <a:t>find new friends</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6858000" y="365125"/>
            <a:ext cx="4602318" cy="1325563"/>
          </a:xfrm>
        </p:spPr>
        <p:txBody>
          <a:bodyPr rtlCol="0"/>
          <a:lstStyle/>
          <a:p>
            <a:pPr algn="ctr" rtl="0"/>
            <a:r>
              <a:rPr lang="pl-PL" b="1" noProof="0" dirty="0">
                <a:solidFill>
                  <a:schemeClr val="tx2"/>
                </a:solidFill>
              </a:rPr>
              <a:t> </a:t>
            </a:r>
            <a:r>
              <a:rPr lang="pl-PL" b="1" dirty="0">
                <a:solidFill>
                  <a:schemeClr val="tx2"/>
                </a:solidFill>
              </a:rPr>
              <a:t>Delivery </a:t>
            </a:r>
            <a:r>
              <a:rPr lang="pl-PL" b="1" dirty="0" err="1">
                <a:solidFill>
                  <a:schemeClr val="tx2"/>
                </a:solidFill>
              </a:rPr>
              <a:t>Process</a:t>
            </a:r>
            <a:r>
              <a:rPr lang="pl-PL" b="1" dirty="0">
                <a:solidFill>
                  <a:schemeClr val="tx2"/>
                </a:solidFill>
              </a:rPr>
              <a:t> and Organization</a:t>
            </a:r>
            <a:endParaRPr lang="en-AU" b="1" noProof="0" dirty="0">
              <a:solidFill>
                <a:schemeClr val="tx2"/>
              </a:solidFill>
            </a:endParaRPr>
          </a:p>
        </p:txBody>
      </p:sp>
      <p:pic>
        <p:nvPicPr>
          <p:cNvPr id="149" name="Obraz — symbol zastępczy 148" descr="zdjęcie dwóch uśmiechniętych kobiet patrzących na schemat&#10;">
            <a:extLst>
              <a:ext uri="{FF2B5EF4-FFF2-40B4-BE49-F238E27FC236}">
                <a16:creationId xmlns:a16="http://schemas.microsoft.com/office/drawing/2014/main" id="{52410740-BA13-42EC-B6E7-A19713EDE71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50" r="50"/>
          <a:stretch/>
        </p:blipFill>
        <p:spPr>
          <a:xfrm>
            <a:off x="0" y="0"/>
            <a:ext cx="6096000" cy="6858000"/>
          </a:xfrm>
        </p:spPr>
      </p:pic>
      <p:sp>
        <p:nvSpPr>
          <p:cNvPr id="7" name="Tekst — symbol zastępczy 6">
            <a:extLst>
              <a:ext uri="{FF2B5EF4-FFF2-40B4-BE49-F238E27FC236}">
                <a16:creationId xmlns:a16="http://schemas.microsoft.com/office/drawing/2014/main" id="{BB1D29FD-175B-4836-A202-052373FB432C}"/>
              </a:ext>
            </a:extLst>
          </p:cNvPr>
          <p:cNvSpPr>
            <a:spLocks noGrp="1"/>
          </p:cNvSpPr>
          <p:nvPr>
            <p:ph type="body" sz="quarter" idx="15"/>
          </p:nvPr>
        </p:nvSpPr>
        <p:spPr>
          <a:xfrm>
            <a:off x="6858000" y="1929468"/>
            <a:ext cx="4572000" cy="4426882"/>
          </a:xfrm>
        </p:spPr>
        <p:txBody>
          <a:bodyPr rtlCol="0"/>
          <a:lstStyle/>
          <a:p>
            <a:r>
              <a:rPr lang="en-US" sz="2000" dirty="0">
                <a:solidFill>
                  <a:schemeClr val="tx2"/>
                </a:solidFill>
                <a:latin typeface="gg sans"/>
              </a:rPr>
              <a:t>Our project will use the Kanban methodology, focusing on visualizing work, limiting tasks in progress (WIP), and continuously improving processes. This approach allows the team to adapt quickly to changes and efficiently manage tasks.</a:t>
            </a:r>
            <a:r>
              <a:rPr lang="pl-PL" sz="2000" dirty="0">
                <a:solidFill>
                  <a:schemeClr val="tx2"/>
                </a:solidFill>
                <a:latin typeface="gg sans"/>
              </a:rPr>
              <a:t> </a:t>
            </a:r>
            <a:r>
              <a:rPr lang="en-US" sz="2000" dirty="0">
                <a:solidFill>
                  <a:schemeClr val="tx2"/>
                </a:solidFill>
                <a:latin typeface="gg sans"/>
              </a:rPr>
              <a:t>Kanban provides the flexibility our small team needs, supporting smooth collaboration and effective project goal alignment. We have planned weekly meetings to review progress and make necessary adjustments. Tasks will be handled individually, following WIP limits.</a:t>
            </a:r>
          </a:p>
        </p:txBody>
      </p:sp>
      <p:sp>
        <p:nvSpPr>
          <p:cNvPr id="34" name="Data — symbol zastępczy 33">
            <a:extLst>
              <a:ext uri="{FF2B5EF4-FFF2-40B4-BE49-F238E27FC236}">
                <a16:creationId xmlns:a16="http://schemas.microsoft.com/office/drawing/2014/main" id="{819C09A1-D392-4696-8592-3B25D659C0D2}"/>
              </a:ext>
            </a:extLst>
          </p:cNvPr>
          <p:cNvSpPr>
            <a:spLocks noGrp="1"/>
          </p:cNvSpPr>
          <p:nvPr>
            <p:ph type="dt" sz="half" idx="10"/>
          </p:nvPr>
        </p:nvSpPr>
        <p:spPr>
          <a:xfrm>
            <a:off x="838200" y="6356350"/>
            <a:ext cx="2743200" cy="365125"/>
          </a:xfrm>
        </p:spPr>
        <p:txBody>
          <a:bodyPr rtlCol="0"/>
          <a:lstStyle/>
          <a:p>
            <a:pPr rtl="0"/>
            <a:r>
              <a:rPr lang="en-AU" noProof="0"/>
              <a:t>20XX</a:t>
            </a:r>
          </a:p>
        </p:txBody>
      </p:sp>
      <p:sp>
        <p:nvSpPr>
          <p:cNvPr id="35" name="Stopka — symbol zastępczy 34">
            <a:extLst>
              <a:ext uri="{FF2B5EF4-FFF2-40B4-BE49-F238E27FC236}">
                <a16:creationId xmlns:a16="http://schemas.microsoft.com/office/drawing/2014/main" id="{2E431F58-579E-4114-AE23-07948460CFBD}"/>
              </a:ext>
            </a:extLst>
          </p:cNvPr>
          <p:cNvSpPr>
            <a:spLocks noGrp="1"/>
          </p:cNvSpPr>
          <p:nvPr>
            <p:ph type="ftr" sz="quarter" idx="11"/>
          </p:nvPr>
        </p:nvSpPr>
        <p:spPr>
          <a:xfrm>
            <a:off x="6858000" y="6356350"/>
            <a:ext cx="3448050" cy="365125"/>
          </a:xfrm>
        </p:spPr>
        <p:txBody>
          <a:bodyPr rtlCol="0"/>
          <a:lstStyle/>
          <a:p>
            <a:pPr rtl="0">
              <a:spcAft>
                <a:spcPts val="600"/>
              </a:spcAft>
            </a:pPr>
            <a:r>
              <a:rPr lang="en-AU" noProof="0"/>
              <a:t>WebM8s</a:t>
            </a:r>
          </a:p>
        </p:txBody>
      </p:sp>
      <p:sp>
        <p:nvSpPr>
          <p:cNvPr id="36" name="Numer slajdu — symbol zastępczy 35">
            <a:extLst>
              <a:ext uri="{FF2B5EF4-FFF2-40B4-BE49-F238E27FC236}">
                <a16:creationId xmlns:a16="http://schemas.microsoft.com/office/drawing/2014/main" id="{AC12BBEE-57EB-45AB-B1F9-947F7072A694}"/>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n-AU" noProof="0" smtClean="0"/>
              <a:pPr rtl="0"/>
              <a:t>10</a:t>
            </a:fld>
            <a:endParaRPr lang="en-AU" noProof="0"/>
          </a:p>
        </p:txBody>
      </p:sp>
    </p:spTree>
    <p:extLst>
      <p:ext uri="{BB962C8B-B14F-4D97-AF65-F5344CB8AC3E}">
        <p14:creationId xmlns:p14="http://schemas.microsoft.com/office/powerpoint/2010/main" val="210478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69AB68-AAD3-4F45-941A-BD76631A9FC7}"/>
              </a:ext>
            </a:extLst>
          </p:cNvPr>
          <p:cNvSpPr>
            <a:spLocks noGrp="1"/>
          </p:cNvSpPr>
          <p:nvPr>
            <p:ph type="title"/>
          </p:nvPr>
        </p:nvSpPr>
        <p:spPr>
          <a:xfrm>
            <a:off x="838200" y="365125"/>
            <a:ext cx="10515600" cy="1325563"/>
          </a:xfrm>
        </p:spPr>
        <p:txBody>
          <a:bodyPr rtlCol="0"/>
          <a:lstStyle/>
          <a:p>
            <a:pPr rtl="0"/>
            <a:r>
              <a:rPr lang="pl-PL" b="1" noProof="0" dirty="0">
                <a:solidFill>
                  <a:schemeClr val="tx2"/>
                </a:solidFill>
              </a:rPr>
              <a:t>Tools</a:t>
            </a:r>
            <a:endParaRPr lang="en-AU" b="1" noProof="0" dirty="0">
              <a:solidFill>
                <a:schemeClr val="tx2"/>
              </a:solidFill>
            </a:endParaRPr>
          </a:p>
        </p:txBody>
      </p:sp>
      <p:sp>
        <p:nvSpPr>
          <p:cNvPr id="3" name="Tekst — symbol zastępczy 2">
            <a:extLst>
              <a:ext uri="{FF2B5EF4-FFF2-40B4-BE49-F238E27FC236}">
                <a16:creationId xmlns:a16="http://schemas.microsoft.com/office/drawing/2014/main" id="{EAA5988A-CD1B-4E4A-9861-EE187D0B6E69}"/>
              </a:ext>
            </a:extLst>
          </p:cNvPr>
          <p:cNvSpPr>
            <a:spLocks noGrp="1"/>
          </p:cNvSpPr>
          <p:nvPr>
            <p:ph type="body" sz="quarter" idx="33"/>
          </p:nvPr>
        </p:nvSpPr>
        <p:spPr>
          <a:xfrm>
            <a:off x="2665917" y="4291961"/>
            <a:ext cx="2286000" cy="360000"/>
          </a:xfrm>
        </p:spPr>
        <p:txBody>
          <a:bodyPr rtlCol="0"/>
          <a:lstStyle/>
          <a:p>
            <a:pPr rtl="0"/>
            <a:r>
              <a:rPr lang="pl-PL" noProof="0" dirty="0" err="1">
                <a:solidFill>
                  <a:schemeClr val="tx2"/>
                </a:solidFill>
              </a:rPr>
              <a:t>Canva</a:t>
            </a:r>
            <a:r>
              <a:rPr lang="pl-PL" noProof="0" dirty="0">
                <a:solidFill>
                  <a:schemeClr val="tx2"/>
                </a:solidFill>
              </a:rPr>
              <a:t> Board</a:t>
            </a:r>
            <a:endParaRPr lang="en-AU" noProof="0" dirty="0">
              <a:solidFill>
                <a:schemeClr val="tx2"/>
              </a:solidFill>
            </a:endParaRPr>
          </a:p>
        </p:txBody>
      </p:sp>
      <p:sp>
        <p:nvSpPr>
          <p:cNvPr id="30" name="Tekst — symbol zastępczy 29">
            <a:extLst>
              <a:ext uri="{FF2B5EF4-FFF2-40B4-BE49-F238E27FC236}">
                <a16:creationId xmlns:a16="http://schemas.microsoft.com/office/drawing/2014/main" id="{A36F47C5-F678-46A9-B786-B6A885C6DFC7}"/>
              </a:ext>
            </a:extLst>
          </p:cNvPr>
          <p:cNvSpPr>
            <a:spLocks noGrp="1"/>
          </p:cNvSpPr>
          <p:nvPr>
            <p:ph type="body" sz="quarter" idx="34"/>
          </p:nvPr>
        </p:nvSpPr>
        <p:spPr>
          <a:xfrm>
            <a:off x="2665917" y="4810259"/>
            <a:ext cx="2286000" cy="1005840"/>
          </a:xfrm>
        </p:spPr>
        <p:txBody>
          <a:bodyPr rtlCol="0">
            <a:normAutofit fontScale="92500"/>
          </a:bodyPr>
          <a:lstStyle/>
          <a:p>
            <a:pPr rtl="0"/>
            <a:r>
              <a:rPr lang="pl-PL" sz="1600" dirty="0">
                <a:solidFill>
                  <a:schemeClr val="tx2"/>
                </a:solidFill>
                <a:latin typeface="gg sans"/>
              </a:rPr>
              <a:t>We </a:t>
            </a:r>
            <a:r>
              <a:rPr lang="pl-PL" sz="1600" dirty="0" err="1">
                <a:solidFill>
                  <a:schemeClr val="tx2"/>
                </a:solidFill>
                <a:latin typeface="gg sans"/>
              </a:rPr>
              <a:t>are</a:t>
            </a:r>
            <a:r>
              <a:rPr lang="pl-PL" sz="1600" dirty="0">
                <a:solidFill>
                  <a:schemeClr val="tx2"/>
                </a:solidFill>
                <a:latin typeface="gg sans"/>
              </a:rPr>
              <a:t> </a:t>
            </a:r>
            <a:r>
              <a:rPr lang="pl-PL" sz="1600" dirty="0" err="1">
                <a:solidFill>
                  <a:schemeClr val="tx2"/>
                </a:solidFill>
                <a:latin typeface="gg sans"/>
              </a:rPr>
              <a:t>going</a:t>
            </a:r>
            <a:r>
              <a:rPr lang="pl-PL" sz="1600" dirty="0">
                <a:solidFill>
                  <a:schemeClr val="tx2"/>
                </a:solidFill>
                <a:latin typeface="gg sans"/>
              </a:rPr>
              <a:t> to </a:t>
            </a:r>
            <a:r>
              <a:rPr lang="pl-PL" sz="1600" dirty="0" err="1">
                <a:solidFill>
                  <a:schemeClr val="tx2"/>
                </a:solidFill>
                <a:latin typeface="gg sans"/>
              </a:rPr>
              <a:t>use</a:t>
            </a:r>
            <a:r>
              <a:rPr lang="pl-PL" sz="1600" dirty="0">
                <a:solidFill>
                  <a:schemeClr val="tx2"/>
                </a:solidFill>
                <a:latin typeface="gg sans"/>
              </a:rPr>
              <a:t> the </a:t>
            </a:r>
            <a:r>
              <a:rPr lang="pl-PL" sz="1600" dirty="0" err="1">
                <a:solidFill>
                  <a:schemeClr val="tx2"/>
                </a:solidFill>
                <a:latin typeface="gg sans"/>
              </a:rPr>
              <a:t>canva</a:t>
            </a:r>
            <a:r>
              <a:rPr lang="pl-PL" sz="1600" dirty="0">
                <a:solidFill>
                  <a:schemeClr val="tx2"/>
                </a:solidFill>
                <a:latin typeface="gg sans"/>
              </a:rPr>
              <a:t> </a:t>
            </a:r>
            <a:r>
              <a:rPr lang="pl-PL" sz="1600" dirty="0" err="1">
                <a:solidFill>
                  <a:schemeClr val="tx2"/>
                </a:solidFill>
                <a:latin typeface="gg sans"/>
              </a:rPr>
              <a:t>board</a:t>
            </a:r>
            <a:r>
              <a:rPr lang="pl-PL" sz="1600" dirty="0">
                <a:solidFill>
                  <a:schemeClr val="tx2"/>
                </a:solidFill>
                <a:latin typeface="gg sans"/>
              </a:rPr>
              <a:t> to </a:t>
            </a:r>
            <a:r>
              <a:rPr lang="pl-PL" sz="1600" dirty="0" err="1">
                <a:solidFill>
                  <a:schemeClr val="tx2"/>
                </a:solidFill>
                <a:latin typeface="gg sans"/>
              </a:rPr>
              <a:t>spread</a:t>
            </a:r>
            <a:r>
              <a:rPr lang="pl-PL" sz="1600" dirty="0">
                <a:solidFill>
                  <a:schemeClr val="tx2"/>
                </a:solidFill>
                <a:latin typeface="gg sans"/>
              </a:rPr>
              <a:t> </a:t>
            </a:r>
            <a:r>
              <a:rPr lang="pl-PL" sz="1600" dirty="0" err="1">
                <a:solidFill>
                  <a:schemeClr val="tx2"/>
                </a:solidFill>
                <a:latin typeface="gg sans"/>
              </a:rPr>
              <a:t>task</a:t>
            </a:r>
            <a:r>
              <a:rPr lang="pl-PL" sz="1600" dirty="0">
                <a:solidFill>
                  <a:schemeClr val="tx2"/>
                </a:solidFill>
                <a:latin typeface="gg sans"/>
              </a:rPr>
              <a:t> and </a:t>
            </a:r>
            <a:r>
              <a:rPr lang="pl-PL" sz="1600" dirty="0" err="1">
                <a:solidFill>
                  <a:schemeClr val="tx2"/>
                </a:solidFill>
                <a:latin typeface="gg sans"/>
              </a:rPr>
              <a:t>visualise</a:t>
            </a:r>
            <a:r>
              <a:rPr lang="pl-PL" sz="1600" dirty="0">
                <a:solidFill>
                  <a:schemeClr val="tx2"/>
                </a:solidFill>
                <a:latin typeface="gg sans"/>
              </a:rPr>
              <a:t> </a:t>
            </a:r>
            <a:r>
              <a:rPr lang="pl-PL" sz="1600" dirty="0" err="1">
                <a:solidFill>
                  <a:schemeClr val="tx2"/>
                </a:solidFill>
                <a:latin typeface="gg sans"/>
              </a:rPr>
              <a:t>our</a:t>
            </a:r>
            <a:r>
              <a:rPr lang="pl-PL" sz="1600" dirty="0">
                <a:solidFill>
                  <a:schemeClr val="tx2"/>
                </a:solidFill>
                <a:latin typeface="gg sans"/>
              </a:rPr>
              <a:t> </a:t>
            </a:r>
            <a:r>
              <a:rPr lang="pl-PL" sz="1600" dirty="0" err="1">
                <a:solidFill>
                  <a:schemeClr val="tx2"/>
                </a:solidFill>
                <a:latin typeface="gg sans"/>
              </a:rPr>
              <a:t>work</a:t>
            </a:r>
            <a:endParaRPr lang="en-AU" sz="1600" noProof="0" dirty="0">
              <a:solidFill>
                <a:schemeClr val="tx2"/>
              </a:solidFill>
              <a:latin typeface="gg sans"/>
            </a:endParaRPr>
          </a:p>
        </p:txBody>
      </p:sp>
      <p:sp>
        <p:nvSpPr>
          <p:cNvPr id="33" name="Tekst — symbol zastępczy 32">
            <a:extLst>
              <a:ext uri="{FF2B5EF4-FFF2-40B4-BE49-F238E27FC236}">
                <a16:creationId xmlns:a16="http://schemas.microsoft.com/office/drawing/2014/main" id="{550B1CB9-4A50-4420-AB99-79FC43148662}"/>
              </a:ext>
            </a:extLst>
          </p:cNvPr>
          <p:cNvSpPr>
            <a:spLocks noGrp="1"/>
          </p:cNvSpPr>
          <p:nvPr>
            <p:ph type="body" sz="quarter" idx="37"/>
          </p:nvPr>
        </p:nvSpPr>
        <p:spPr>
          <a:xfrm>
            <a:off x="7181007" y="4305300"/>
            <a:ext cx="2286000" cy="360000"/>
          </a:xfrm>
        </p:spPr>
        <p:txBody>
          <a:bodyPr rtlCol="0"/>
          <a:lstStyle/>
          <a:p>
            <a:pPr rtl="0"/>
            <a:r>
              <a:rPr lang="pl-PL" noProof="0" err="1">
                <a:solidFill>
                  <a:schemeClr val="tx2"/>
                </a:solidFill>
              </a:rPr>
              <a:t>Github</a:t>
            </a:r>
            <a:r>
              <a:rPr lang="pl-PL">
                <a:solidFill>
                  <a:schemeClr val="tx2"/>
                </a:solidFill>
              </a:rPr>
              <a:t> </a:t>
            </a:r>
            <a:r>
              <a:rPr lang="pl-PL" err="1">
                <a:solidFill>
                  <a:schemeClr val="tx2"/>
                </a:solidFill>
              </a:rPr>
              <a:t>Repository</a:t>
            </a:r>
            <a:endParaRPr lang="en-AU" noProof="0">
              <a:solidFill>
                <a:schemeClr val="tx2"/>
              </a:solidFill>
            </a:endParaRPr>
          </a:p>
        </p:txBody>
      </p:sp>
      <p:sp>
        <p:nvSpPr>
          <p:cNvPr id="34" name="Tekst — symbol zastępczy 33">
            <a:extLst>
              <a:ext uri="{FF2B5EF4-FFF2-40B4-BE49-F238E27FC236}">
                <a16:creationId xmlns:a16="http://schemas.microsoft.com/office/drawing/2014/main" id="{5B55CC8A-7C02-4FA0-B265-E6C47B9EB532}"/>
              </a:ext>
            </a:extLst>
          </p:cNvPr>
          <p:cNvSpPr>
            <a:spLocks noGrp="1"/>
          </p:cNvSpPr>
          <p:nvPr>
            <p:ph type="body" sz="quarter" idx="38"/>
          </p:nvPr>
        </p:nvSpPr>
        <p:spPr>
          <a:xfrm>
            <a:off x="7181007" y="4810259"/>
            <a:ext cx="2286000" cy="1005840"/>
          </a:xfrm>
        </p:spPr>
        <p:txBody>
          <a:bodyPr rtlCol="0">
            <a:normAutofit/>
          </a:bodyPr>
          <a:lstStyle/>
          <a:p>
            <a:pPr rtl="0"/>
            <a:r>
              <a:rPr lang="pl-PL" sz="1600" noProof="0" dirty="0">
                <a:solidFill>
                  <a:schemeClr val="tx2"/>
                </a:solidFill>
                <a:latin typeface="gg sans"/>
              </a:rPr>
              <a:t>We </a:t>
            </a:r>
            <a:r>
              <a:rPr lang="pl-PL" sz="1600" noProof="0" dirty="0" err="1">
                <a:solidFill>
                  <a:schemeClr val="tx2"/>
                </a:solidFill>
                <a:latin typeface="gg sans"/>
              </a:rPr>
              <a:t>will</a:t>
            </a:r>
            <a:r>
              <a:rPr lang="pl-PL" sz="1600" noProof="0" dirty="0">
                <a:solidFill>
                  <a:schemeClr val="tx2"/>
                </a:solidFill>
                <a:latin typeface="gg sans"/>
              </a:rPr>
              <a:t> </a:t>
            </a:r>
            <a:r>
              <a:rPr lang="pl-PL" sz="1600" noProof="0" dirty="0" err="1">
                <a:solidFill>
                  <a:schemeClr val="tx2"/>
                </a:solidFill>
                <a:latin typeface="gg sans"/>
              </a:rPr>
              <a:t>use</a:t>
            </a:r>
            <a:r>
              <a:rPr lang="pl-PL" sz="1600" noProof="0" dirty="0">
                <a:solidFill>
                  <a:schemeClr val="tx2"/>
                </a:solidFill>
                <a:latin typeface="gg sans"/>
              </a:rPr>
              <a:t> the </a:t>
            </a:r>
            <a:r>
              <a:rPr lang="pl-PL" sz="1600" noProof="0" dirty="0" err="1">
                <a:solidFill>
                  <a:schemeClr val="tx2"/>
                </a:solidFill>
                <a:latin typeface="gg sans"/>
              </a:rPr>
              <a:t>Github</a:t>
            </a:r>
            <a:r>
              <a:rPr lang="pl-PL" sz="1600" noProof="0" dirty="0">
                <a:solidFill>
                  <a:schemeClr val="tx2"/>
                </a:solidFill>
                <a:latin typeface="gg sans"/>
              </a:rPr>
              <a:t> </a:t>
            </a:r>
            <a:r>
              <a:rPr lang="pl-PL" sz="1600" noProof="0" dirty="0" err="1">
                <a:solidFill>
                  <a:schemeClr val="tx2"/>
                </a:solidFill>
                <a:latin typeface="gg sans"/>
              </a:rPr>
              <a:t>repository</a:t>
            </a:r>
            <a:r>
              <a:rPr lang="pl-PL" sz="1600" noProof="0" dirty="0">
                <a:solidFill>
                  <a:schemeClr val="tx2"/>
                </a:solidFill>
                <a:latin typeface="gg sans"/>
              </a:rPr>
              <a:t> to </a:t>
            </a:r>
            <a:r>
              <a:rPr lang="pl-PL" sz="1600" noProof="0" dirty="0" err="1">
                <a:solidFill>
                  <a:schemeClr val="tx2"/>
                </a:solidFill>
                <a:latin typeface="gg sans"/>
              </a:rPr>
              <a:t>keep</a:t>
            </a:r>
            <a:r>
              <a:rPr lang="pl-PL" sz="1600" noProof="0" dirty="0">
                <a:solidFill>
                  <a:schemeClr val="tx2"/>
                </a:solidFill>
                <a:latin typeface="gg sans"/>
              </a:rPr>
              <a:t> </a:t>
            </a:r>
            <a:r>
              <a:rPr lang="pl-PL" sz="1600" noProof="0" dirty="0" err="1">
                <a:solidFill>
                  <a:schemeClr val="tx2"/>
                </a:solidFill>
                <a:latin typeface="gg sans"/>
              </a:rPr>
              <a:t>our</a:t>
            </a:r>
            <a:r>
              <a:rPr lang="pl-PL" sz="1600" noProof="0" dirty="0">
                <a:solidFill>
                  <a:schemeClr val="tx2"/>
                </a:solidFill>
                <a:latin typeface="gg sans"/>
              </a:rPr>
              <a:t> </a:t>
            </a:r>
            <a:r>
              <a:rPr lang="pl-PL" sz="1600" noProof="0" dirty="0" err="1">
                <a:solidFill>
                  <a:schemeClr val="tx2"/>
                </a:solidFill>
                <a:latin typeface="gg sans"/>
              </a:rPr>
              <a:t>project</a:t>
            </a:r>
            <a:r>
              <a:rPr lang="pl-PL" sz="1600" noProof="0" dirty="0">
                <a:solidFill>
                  <a:schemeClr val="tx2"/>
                </a:solidFill>
                <a:latin typeface="gg sans"/>
              </a:rPr>
              <a:t> </a:t>
            </a:r>
            <a:r>
              <a:rPr lang="pl-PL" sz="1600" noProof="0" dirty="0" err="1">
                <a:solidFill>
                  <a:schemeClr val="tx2"/>
                </a:solidFill>
                <a:latin typeface="gg sans"/>
              </a:rPr>
              <a:t>code</a:t>
            </a:r>
            <a:endParaRPr lang="en-AU" sz="1600" noProof="0" dirty="0">
              <a:solidFill>
                <a:schemeClr val="tx2"/>
              </a:solidFill>
              <a:latin typeface="gg sans"/>
            </a:endParaRPr>
          </a:p>
        </p:txBody>
      </p:sp>
      <p:sp>
        <p:nvSpPr>
          <p:cNvPr id="122" name="Data — symbol zastępczy 121">
            <a:extLst>
              <a:ext uri="{FF2B5EF4-FFF2-40B4-BE49-F238E27FC236}">
                <a16:creationId xmlns:a16="http://schemas.microsoft.com/office/drawing/2014/main" id="{145491AF-B0E3-45E3-B13B-B845A699B65D}"/>
              </a:ext>
            </a:extLst>
          </p:cNvPr>
          <p:cNvSpPr>
            <a:spLocks noGrp="1"/>
          </p:cNvSpPr>
          <p:nvPr>
            <p:ph type="dt" sz="half" idx="45"/>
          </p:nvPr>
        </p:nvSpPr>
        <p:spPr>
          <a:xfrm>
            <a:off x="838200" y="6356350"/>
            <a:ext cx="2743200" cy="365125"/>
          </a:xfrm>
        </p:spPr>
        <p:txBody>
          <a:bodyPr rtlCol="0"/>
          <a:lstStyle/>
          <a:p>
            <a:pPr rtl="0"/>
            <a:r>
              <a:rPr lang="en-AU" noProof="0"/>
              <a:t>20XX</a:t>
            </a:r>
          </a:p>
        </p:txBody>
      </p:sp>
      <p:sp>
        <p:nvSpPr>
          <p:cNvPr id="85" name="Stopka — symbol zastępczy 84">
            <a:extLst>
              <a:ext uri="{FF2B5EF4-FFF2-40B4-BE49-F238E27FC236}">
                <a16:creationId xmlns:a16="http://schemas.microsoft.com/office/drawing/2014/main" id="{6DE2BCA7-4090-47C3-9FBB-639DF1D9AA64}"/>
              </a:ext>
            </a:extLst>
          </p:cNvPr>
          <p:cNvSpPr>
            <a:spLocks noGrp="1"/>
          </p:cNvSpPr>
          <p:nvPr>
            <p:ph type="ftr" sz="quarter" idx="10"/>
          </p:nvPr>
        </p:nvSpPr>
        <p:spPr>
          <a:xfrm>
            <a:off x="4038600" y="6356350"/>
            <a:ext cx="4114800" cy="365125"/>
          </a:xfrm>
        </p:spPr>
        <p:txBody>
          <a:bodyPr rtlCol="0"/>
          <a:lstStyle/>
          <a:p>
            <a:pPr rtl="0"/>
            <a:r>
              <a:rPr lang="pl-PL" noProof="0" dirty="0"/>
              <a:t>WebM8s</a:t>
            </a:r>
            <a:endParaRPr lang="en-AU" noProof="0" dirty="0"/>
          </a:p>
        </p:txBody>
      </p:sp>
      <p:sp>
        <p:nvSpPr>
          <p:cNvPr id="86" name="Numer slajdu — symbol zastępczy 85">
            <a:extLst>
              <a:ext uri="{FF2B5EF4-FFF2-40B4-BE49-F238E27FC236}">
                <a16:creationId xmlns:a16="http://schemas.microsoft.com/office/drawing/2014/main" id="{38FA7F94-C624-41F7-9020-8AA1485E2AC6}"/>
              </a:ext>
            </a:extLst>
          </p:cNvPr>
          <p:cNvSpPr>
            <a:spLocks noGrp="1"/>
          </p:cNvSpPr>
          <p:nvPr>
            <p:ph type="sldNum" sz="quarter" idx="11"/>
          </p:nvPr>
        </p:nvSpPr>
        <p:spPr>
          <a:xfrm>
            <a:off x="8610600" y="6356350"/>
            <a:ext cx="2743200" cy="365125"/>
          </a:xfrm>
        </p:spPr>
        <p:txBody>
          <a:bodyPr rtlCol="0"/>
          <a:lstStyle/>
          <a:p>
            <a:pPr rtl="0"/>
            <a:fld id="{19B51A1E-902D-48AF-9020-955120F399B6}" type="slidenum">
              <a:rPr lang="en-AU" noProof="0" smtClean="0"/>
              <a:pPr rtl="0"/>
              <a:t>11</a:t>
            </a:fld>
            <a:endParaRPr lang="en-AU" noProof="0"/>
          </a:p>
        </p:txBody>
      </p:sp>
      <p:pic>
        <p:nvPicPr>
          <p:cNvPr id="1026" name="Picture 2" descr="Canva Logo - PNG Logo Vector Brand Downloads (SVG, EPS)">
            <a:extLst>
              <a:ext uri="{FF2B5EF4-FFF2-40B4-BE49-F238E27FC236}">
                <a16:creationId xmlns:a16="http://schemas.microsoft.com/office/drawing/2014/main" id="{F7411C88-009A-C183-B9BA-F155C48FE2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359" y="2001266"/>
            <a:ext cx="2280558" cy="22805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s and Usage · GitHub">
            <a:extLst>
              <a:ext uri="{FF2B5EF4-FFF2-40B4-BE49-F238E27FC236}">
                <a16:creationId xmlns:a16="http://schemas.microsoft.com/office/drawing/2014/main" id="{22C9EA4E-AD39-C431-335B-0B6C973EFB2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10975" t="12346" r="11242" b="12357"/>
          <a:stretch/>
        </p:blipFill>
        <p:spPr bwMode="auto">
          <a:xfrm>
            <a:off x="7237917" y="2057578"/>
            <a:ext cx="2172180" cy="210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45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10870-AA9B-1C45-A755-3510C67906E4}"/>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43AA4A00-7261-65E9-7F41-827A3601F787}"/>
              </a:ext>
            </a:extLst>
          </p:cNvPr>
          <p:cNvSpPr>
            <a:spLocks noGrp="1"/>
          </p:cNvSpPr>
          <p:nvPr>
            <p:ph type="title"/>
          </p:nvPr>
        </p:nvSpPr>
        <p:spPr>
          <a:xfrm>
            <a:off x="3581400" y="239968"/>
            <a:ext cx="7287768" cy="1089299"/>
          </a:xfrm>
        </p:spPr>
        <p:txBody>
          <a:bodyPr rtlCol="0"/>
          <a:lstStyle/>
          <a:p>
            <a:pPr rtl="0"/>
            <a:r>
              <a:rPr lang="pl-PL" b="1" noProof="0" err="1">
                <a:solidFill>
                  <a:schemeClr val="tx2"/>
                </a:solidFill>
              </a:rPr>
              <a:t>App</a:t>
            </a:r>
            <a:r>
              <a:rPr lang="pl-PL" b="1" noProof="0">
                <a:solidFill>
                  <a:schemeClr val="tx2"/>
                </a:solidFill>
              </a:rPr>
              <a:t> </a:t>
            </a:r>
            <a:r>
              <a:rPr lang="pl-PL" b="1" noProof="0" err="1">
                <a:solidFill>
                  <a:schemeClr val="tx2"/>
                </a:solidFill>
              </a:rPr>
              <a:t>Vision</a:t>
            </a:r>
            <a:endParaRPr lang="en-AU" b="1" noProof="0">
              <a:solidFill>
                <a:schemeClr val="tx2"/>
              </a:solidFill>
            </a:endParaRPr>
          </a:p>
        </p:txBody>
      </p:sp>
      <p:sp>
        <p:nvSpPr>
          <p:cNvPr id="3" name="Podtytuł 2">
            <a:extLst>
              <a:ext uri="{FF2B5EF4-FFF2-40B4-BE49-F238E27FC236}">
                <a16:creationId xmlns:a16="http://schemas.microsoft.com/office/drawing/2014/main" id="{6E02FA8E-3209-1A69-3367-E5E78C0B4D28}"/>
              </a:ext>
            </a:extLst>
          </p:cNvPr>
          <p:cNvSpPr>
            <a:spLocks noGrp="1"/>
          </p:cNvSpPr>
          <p:nvPr>
            <p:ph type="body" sz="quarter" idx="14"/>
          </p:nvPr>
        </p:nvSpPr>
        <p:spPr>
          <a:xfrm>
            <a:off x="3581400" y="1329267"/>
            <a:ext cx="7287768" cy="3823208"/>
          </a:xfrm>
        </p:spPr>
        <p:txBody>
          <a:bodyPr rtlCol="0">
            <a:noAutofit/>
          </a:bodyPr>
          <a:lstStyle/>
          <a:p>
            <a:pPr>
              <a:lnSpc>
                <a:spcPct val="100000"/>
              </a:lnSpc>
            </a:pPr>
            <a:r>
              <a:rPr lang="en-US" sz="2000" dirty="0">
                <a:solidFill>
                  <a:schemeClr val="tx2"/>
                </a:solidFill>
                <a:latin typeface="gg sans"/>
              </a:rPr>
              <a:t>Our vision for Web</a:t>
            </a:r>
            <a:r>
              <a:rPr lang="pl-PL" sz="2000" dirty="0">
                <a:solidFill>
                  <a:schemeClr val="tx2"/>
                </a:solidFill>
                <a:latin typeface="gg sans"/>
              </a:rPr>
              <a:t>M</a:t>
            </a:r>
            <a:r>
              <a:rPr lang="en-US" sz="2000" dirty="0">
                <a:solidFill>
                  <a:schemeClr val="tx2"/>
                </a:solidFill>
                <a:latin typeface="gg sans"/>
              </a:rPr>
              <a:t>8s is </a:t>
            </a:r>
            <a:r>
              <a:rPr lang="pl-PL" sz="2000" dirty="0">
                <a:solidFill>
                  <a:schemeClr val="tx2"/>
                </a:solidFill>
                <a:latin typeface="gg sans"/>
              </a:rPr>
              <a:t>to </a:t>
            </a:r>
            <a:r>
              <a:rPr lang="pl-PL" sz="2000" dirty="0" err="1">
                <a:solidFill>
                  <a:schemeClr val="tx2"/>
                </a:solidFill>
                <a:latin typeface="gg sans"/>
              </a:rPr>
              <a:t>create</a:t>
            </a:r>
            <a:r>
              <a:rPr lang="pl-PL" sz="2000" dirty="0">
                <a:solidFill>
                  <a:schemeClr val="tx2"/>
                </a:solidFill>
                <a:latin typeface="gg sans"/>
              </a:rPr>
              <a:t> </a:t>
            </a:r>
            <a:r>
              <a:rPr lang="en-US" sz="2000" dirty="0">
                <a:solidFill>
                  <a:schemeClr val="tx2"/>
                </a:solidFill>
                <a:latin typeface="gg sans"/>
              </a:rPr>
              <a:t>an app designed to help people find groups</a:t>
            </a:r>
            <a:r>
              <a:rPr lang="pl-PL" sz="2000" dirty="0">
                <a:solidFill>
                  <a:schemeClr val="tx2"/>
                </a:solidFill>
                <a:latin typeface="gg sans"/>
              </a:rPr>
              <a:t> </a:t>
            </a:r>
            <a:r>
              <a:rPr lang="en-US" sz="2000" dirty="0">
                <a:solidFill>
                  <a:schemeClr val="tx2"/>
                </a:solidFill>
                <a:latin typeface="gg sans"/>
              </a:rPr>
              <a:t>of friends. </a:t>
            </a:r>
            <a:br>
              <a:rPr lang="pl-PL" sz="2000" dirty="0">
                <a:solidFill>
                  <a:schemeClr val="tx2"/>
                </a:solidFill>
                <a:latin typeface="gg sans"/>
              </a:rPr>
            </a:br>
            <a:r>
              <a:rPr lang="en-US" sz="2000" dirty="0">
                <a:solidFill>
                  <a:schemeClr val="tx2"/>
                </a:solidFill>
                <a:latin typeface="gg sans"/>
              </a:rPr>
              <a:t>Our target audience includes individuals of all genders and age groups, though we expect that most of our users will be between the ages of 14 and 24.</a:t>
            </a:r>
          </a:p>
          <a:p>
            <a:pPr>
              <a:lnSpc>
                <a:spcPct val="100000"/>
              </a:lnSpc>
            </a:pPr>
            <a:r>
              <a:rPr lang="pl-PL" sz="2000" dirty="0" err="1">
                <a:solidFill>
                  <a:schemeClr val="tx2"/>
                </a:solidFill>
                <a:latin typeface="gg sans"/>
              </a:rPr>
              <a:t>According</a:t>
            </a:r>
            <a:r>
              <a:rPr lang="pl-PL" sz="2000" dirty="0">
                <a:solidFill>
                  <a:schemeClr val="tx2"/>
                </a:solidFill>
                <a:latin typeface="gg sans"/>
              </a:rPr>
              <a:t> to the </a:t>
            </a:r>
            <a:r>
              <a:rPr lang="pl-PL" sz="2000" dirty="0">
                <a:solidFill>
                  <a:schemeClr val="tx2"/>
                </a:solidFill>
                <a:latin typeface="gg sans"/>
                <a:hlinkClick r:id="rId3"/>
              </a:rPr>
              <a:t>AACAP data</a:t>
            </a:r>
            <a:r>
              <a:rPr lang="pl-PL" sz="2000" dirty="0">
                <a:solidFill>
                  <a:schemeClr val="tx2"/>
                </a:solidFill>
                <a:latin typeface="gg sans"/>
              </a:rPr>
              <a:t> </a:t>
            </a:r>
            <a:r>
              <a:rPr lang="pl-PL" sz="2000" dirty="0" err="1">
                <a:solidFill>
                  <a:schemeClr val="tx2"/>
                </a:solidFill>
                <a:latin typeface="gg sans"/>
              </a:rPr>
              <a:t>teens</a:t>
            </a:r>
            <a:r>
              <a:rPr lang="pl-PL" sz="2000" dirty="0">
                <a:solidFill>
                  <a:schemeClr val="tx2"/>
                </a:solidFill>
                <a:latin typeface="gg sans"/>
              </a:rPr>
              <a:t> </a:t>
            </a:r>
            <a:r>
              <a:rPr lang="pl-PL" sz="2000" dirty="0" err="1">
                <a:solidFill>
                  <a:schemeClr val="tx2"/>
                </a:solidFill>
                <a:latin typeface="gg sans"/>
              </a:rPr>
              <a:t>spend</a:t>
            </a:r>
            <a:r>
              <a:rPr lang="pl-PL" sz="2000" dirty="0">
                <a:solidFill>
                  <a:schemeClr val="tx2"/>
                </a:solidFill>
                <a:latin typeface="gg sans"/>
              </a:rPr>
              <a:t> </a:t>
            </a:r>
            <a:r>
              <a:rPr lang="pl-PL" sz="2000" dirty="0" err="1">
                <a:solidFill>
                  <a:schemeClr val="tx2"/>
                </a:solidFill>
                <a:latin typeface="gg sans"/>
              </a:rPr>
              <a:t>up</a:t>
            </a:r>
            <a:r>
              <a:rPr lang="pl-PL" sz="2000" dirty="0">
                <a:solidFill>
                  <a:schemeClr val="tx2"/>
                </a:solidFill>
                <a:latin typeface="gg sans"/>
              </a:rPr>
              <a:t> to 9 </a:t>
            </a:r>
            <a:r>
              <a:rPr lang="pl-PL" sz="2000" dirty="0" err="1">
                <a:solidFill>
                  <a:schemeClr val="tx2"/>
                </a:solidFill>
                <a:latin typeface="gg sans"/>
              </a:rPr>
              <a:t>hours</a:t>
            </a:r>
            <a:r>
              <a:rPr lang="pl-PL" sz="2000" dirty="0">
                <a:solidFill>
                  <a:schemeClr val="tx2"/>
                </a:solidFill>
                <a:latin typeface="gg sans"/>
              </a:rPr>
              <a:t> of </a:t>
            </a:r>
            <a:r>
              <a:rPr lang="pl-PL" sz="2000" dirty="0" err="1">
                <a:solidFill>
                  <a:schemeClr val="tx2"/>
                </a:solidFill>
                <a:latin typeface="gg sans"/>
              </a:rPr>
              <a:t>free</a:t>
            </a:r>
            <a:r>
              <a:rPr lang="pl-PL" sz="2000" dirty="0">
                <a:solidFill>
                  <a:schemeClr val="tx2"/>
                </a:solidFill>
                <a:latin typeface="gg sans"/>
              </a:rPr>
              <a:t> </a:t>
            </a:r>
            <a:r>
              <a:rPr lang="pl-PL" sz="2000" dirty="0" err="1">
                <a:solidFill>
                  <a:schemeClr val="tx2"/>
                </a:solidFill>
                <a:latin typeface="gg sans"/>
              </a:rPr>
              <a:t>time</a:t>
            </a:r>
            <a:r>
              <a:rPr lang="pl-PL" sz="2000" dirty="0">
                <a:solidFill>
                  <a:schemeClr val="tx2"/>
                </a:solidFill>
                <a:latin typeface="gg sans"/>
              </a:rPr>
              <a:t> </a:t>
            </a:r>
            <a:r>
              <a:rPr lang="pl-PL" sz="2000" dirty="0" err="1">
                <a:solidFill>
                  <a:schemeClr val="tx2"/>
                </a:solidFill>
                <a:latin typeface="gg sans"/>
              </a:rPr>
              <a:t>looking</a:t>
            </a:r>
            <a:r>
              <a:rPr lang="pl-PL" sz="2000" dirty="0">
                <a:solidFill>
                  <a:schemeClr val="tx2"/>
                </a:solidFill>
                <a:latin typeface="gg sans"/>
              </a:rPr>
              <a:t> </a:t>
            </a:r>
            <a:r>
              <a:rPr lang="pl-PL" sz="2000" dirty="0" err="1">
                <a:solidFill>
                  <a:schemeClr val="tx2"/>
                </a:solidFill>
                <a:latin typeface="gg sans"/>
              </a:rPr>
              <a:t>at</a:t>
            </a:r>
            <a:r>
              <a:rPr lang="pl-PL" sz="2000" dirty="0">
                <a:solidFill>
                  <a:schemeClr val="tx2"/>
                </a:solidFill>
                <a:latin typeface="gg sans"/>
              </a:rPr>
              <a:t> </a:t>
            </a:r>
            <a:r>
              <a:rPr lang="pl-PL" sz="2000" dirty="0" err="1">
                <a:solidFill>
                  <a:schemeClr val="tx2"/>
                </a:solidFill>
                <a:latin typeface="gg sans"/>
              </a:rPr>
              <a:t>screens</a:t>
            </a:r>
            <a:r>
              <a:rPr lang="en-US" sz="2000" dirty="0">
                <a:solidFill>
                  <a:schemeClr val="tx2"/>
                </a:solidFill>
                <a:latin typeface="gg sans"/>
              </a:rPr>
              <a:t>, </a:t>
            </a:r>
            <a:r>
              <a:rPr lang="pl-PL" sz="2000" dirty="0">
                <a:solidFill>
                  <a:schemeClr val="tx2"/>
                </a:solidFill>
                <a:latin typeface="gg sans"/>
              </a:rPr>
              <a:t>and </a:t>
            </a:r>
            <a:r>
              <a:rPr lang="pl-PL" sz="2000" dirty="0" err="1">
                <a:solidFill>
                  <a:schemeClr val="tx2"/>
                </a:solidFill>
                <a:latin typeface="gg sans"/>
              </a:rPr>
              <a:t>everyone</a:t>
            </a:r>
            <a:r>
              <a:rPr lang="en-US" sz="2000" dirty="0">
                <a:solidFill>
                  <a:schemeClr val="tx2"/>
                </a:solidFill>
                <a:latin typeface="gg sans"/>
              </a:rPr>
              <a:t> need</a:t>
            </a:r>
            <a:r>
              <a:rPr lang="pl-PL" sz="2000" dirty="0">
                <a:solidFill>
                  <a:schemeClr val="tx2"/>
                </a:solidFill>
                <a:latin typeface="gg sans"/>
              </a:rPr>
              <a:t>s </a:t>
            </a:r>
            <a:r>
              <a:rPr lang="pl-PL" sz="2000" dirty="0" err="1">
                <a:solidFill>
                  <a:schemeClr val="tx2"/>
                </a:solidFill>
                <a:latin typeface="gg sans"/>
              </a:rPr>
              <a:t>someone</a:t>
            </a:r>
            <a:r>
              <a:rPr lang="pl-PL" sz="2000" dirty="0">
                <a:solidFill>
                  <a:schemeClr val="tx2"/>
                </a:solidFill>
                <a:latin typeface="gg sans"/>
              </a:rPr>
              <a:t> to </a:t>
            </a:r>
            <a:r>
              <a:rPr lang="en-US" sz="2000" dirty="0">
                <a:solidFill>
                  <a:schemeClr val="tx2"/>
                </a:solidFill>
                <a:latin typeface="gg sans"/>
              </a:rPr>
              <a:t>share that time</a:t>
            </a:r>
            <a:r>
              <a:rPr lang="pl-PL" sz="2000" dirty="0">
                <a:solidFill>
                  <a:schemeClr val="tx2"/>
                </a:solidFill>
                <a:latin typeface="gg sans"/>
              </a:rPr>
              <a:t> with</a:t>
            </a:r>
            <a:r>
              <a:rPr lang="en-US" sz="2000" dirty="0">
                <a:solidFill>
                  <a:schemeClr val="tx2"/>
                </a:solidFill>
                <a:latin typeface="gg sans"/>
              </a:rPr>
              <a:t>. Unfortunately, for many reasons, a lot of </a:t>
            </a:r>
            <a:r>
              <a:rPr lang="pl-PL" sz="2000" dirty="0" err="1">
                <a:solidFill>
                  <a:schemeClr val="tx2"/>
                </a:solidFill>
                <a:latin typeface="gg sans"/>
              </a:rPr>
              <a:t>people</a:t>
            </a:r>
            <a:r>
              <a:rPr lang="pl-PL" sz="2000" dirty="0">
                <a:solidFill>
                  <a:schemeClr val="tx2"/>
                </a:solidFill>
                <a:latin typeface="gg sans"/>
              </a:rPr>
              <a:t> </a:t>
            </a:r>
            <a:r>
              <a:rPr lang="en-US" sz="2000" dirty="0">
                <a:solidFill>
                  <a:schemeClr val="tx2"/>
                </a:solidFill>
                <a:latin typeface="gg sans"/>
              </a:rPr>
              <a:t>lack</a:t>
            </a:r>
            <a:r>
              <a:rPr lang="pl-PL" sz="2000" dirty="0">
                <a:solidFill>
                  <a:schemeClr val="tx2"/>
                </a:solidFill>
                <a:latin typeface="gg sans"/>
              </a:rPr>
              <a:t> </a:t>
            </a:r>
            <a:r>
              <a:rPr lang="en-US" sz="2000" dirty="0">
                <a:solidFill>
                  <a:schemeClr val="tx2"/>
                </a:solidFill>
                <a:latin typeface="gg sans"/>
              </a:rPr>
              <a:t>online friends, and this is where our app </a:t>
            </a:r>
            <a:r>
              <a:rPr lang="pl-PL" sz="2000" dirty="0" err="1">
                <a:solidFill>
                  <a:schemeClr val="tx2"/>
                </a:solidFill>
                <a:latin typeface="gg sans"/>
              </a:rPr>
              <a:t>comes</a:t>
            </a:r>
            <a:r>
              <a:rPr lang="pl-PL" sz="2000" dirty="0">
                <a:solidFill>
                  <a:schemeClr val="tx2"/>
                </a:solidFill>
                <a:latin typeface="gg sans"/>
              </a:rPr>
              <a:t> </a:t>
            </a:r>
            <a:r>
              <a:rPr lang="en-US" sz="2000" dirty="0">
                <a:solidFill>
                  <a:schemeClr val="tx2"/>
                </a:solidFill>
                <a:latin typeface="gg sans"/>
              </a:rPr>
              <a:t>in to help.</a:t>
            </a:r>
          </a:p>
          <a:p>
            <a:pPr>
              <a:lnSpc>
                <a:spcPct val="100000"/>
              </a:lnSpc>
            </a:pPr>
            <a:r>
              <a:rPr lang="en-US" sz="2000" dirty="0">
                <a:solidFill>
                  <a:schemeClr val="tx2"/>
                </a:solidFill>
                <a:latin typeface="gg sans"/>
              </a:rPr>
              <a:t>We want every user of our app to feel comfortable and find people who match their personality.</a:t>
            </a:r>
          </a:p>
        </p:txBody>
      </p:sp>
      <p:sp>
        <p:nvSpPr>
          <p:cNvPr id="11" name="Data — symbol zastępczy 10">
            <a:extLst>
              <a:ext uri="{FF2B5EF4-FFF2-40B4-BE49-F238E27FC236}">
                <a16:creationId xmlns:a16="http://schemas.microsoft.com/office/drawing/2014/main" id="{A0F1E29E-398A-204F-C8F9-633092E481F0}"/>
              </a:ext>
            </a:extLst>
          </p:cNvPr>
          <p:cNvSpPr>
            <a:spLocks noGrp="1"/>
          </p:cNvSpPr>
          <p:nvPr>
            <p:ph type="dt" sz="half" idx="10"/>
          </p:nvPr>
        </p:nvSpPr>
        <p:spPr>
          <a:xfrm>
            <a:off x="838200" y="6356350"/>
            <a:ext cx="2743200" cy="365125"/>
          </a:xfrm>
        </p:spPr>
        <p:txBody>
          <a:bodyPr rtlCol="0"/>
          <a:lstStyle/>
          <a:p>
            <a:pPr rtl="0"/>
            <a:r>
              <a:rPr lang="en-AU" noProof="0">
                <a:solidFill>
                  <a:schemeClr val="tx2"/>
                </a:solidFill>
              </a:rPr>
              <a:t>20XX</a:t>
            </a:r>
          </a:p>
        </p:txBody>
      </p:sp>
      <p:sp>
        <p:nvSpPr>
          <p:cNvPr id="5" name="Stopka — symbol zastępczy 4">
            <a:extLst>
              <a:ext uri="{FF2B5EF4-FFF2-40B4-BE49-F238E27FC236}">
                <a16:creationId xmlns:a16="http://schemas.microsoft.com/office/drawing/2014/main" id="{95654774-C420-883F-5851-B982EF5D32E6}"/>
              </a:ext>
            </a:extLst>
          </p:cNvPr>
          <p:cNvSpPr>
            <a:spLocks noGrp="1"/>
          </p:cNvSpPr>
          <p:nvPr>
            <p:ph type="ftr" sz="quarter" idx="11"/>
          </p:nvPr>
        </p:nvSpPr>
        <p:spPr>
          <a:xfrm>
            <a:off x="4038600" y="6356350"/>
            <a:ext cx="4114800" cy="365125"/>
          </a:xfrm>
        </p:spPr>
        <p:txBody>
          <a:bodyPr rtlCol="0"/>
          <a:lstStyle/>
          <a:p>
            <a:pPr rtl="0"/>
            <a:r>
              <a:rPr lang="en-AU" noProof="0">
                <a:solidFill>
                  <a:schemeClr val="tx2"/>
                </a:solidFill>
              </a:rPr>
              <a:t>WebM8s</a:t>
            </a:r>
          </a:p>
        </p:txBody>
      </p:sp>
      <p:sp>
        <p:nvSpPr>
          <p:cNvPr id="4" name="Numer slajdu — symbol zastępczy 3">
            <a:extLst>
              <a:ext uri="{FF2B5EF4-FFF2-40B4-BE49-F238E27FC236}">
                <a16:creationId xmlns:a16="http://schemas.microsoft.com/office/drawing/2014/main" id="{0E508A82-0363-3F66-21F9-8DFA2A873D28}"/>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en-AU" noProof="0" smtClean="0">
                <a:solidFill>
                  <a:schemeClr val="tx2"/>
                </a:solidFill>
              </a:rPr>
              <a:pPr rtl="0"/>
              <a:t>2</a:t>
            </a:fld>
            <a:endParaRPr lang="en-AU" noProof="0">
              <a:solidFill>
                <a:schemeClr val="tx2"/>
              </a:solidFill>
            </a:endParaRPr>
          </a:p>
        </p:txBody>
      </p:sp>
      <p:pic>
        <p:nvPicPr>
          <p:cNvPr id="1028" name="Picture 4" descr="Free Hand Macro photo and picture">
            <a:extLst>
              <a:ext uri="{FF2B5EF4-FFF2-40B4-BE49-F238E27FC236}">
                <a16:creationId xmlns:a16="http://schemas.microsoft.com/office/drawing/2014/main" id="{7AF88AAF-57DB-89E2-BC70-3EC2097FB9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77" t="19382" b="27778"/>
          <a:stretch/>
        </p:blipFill>
        <p:spPr bwMode="auto">
          <a:xfrm>
            <a:off x="6678864" y="4576311"/>
            <a:ext cx="4913458" cy="166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49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6D521-B937-B4F1-F13E-30D2D6DF3D7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4A9B1B39-92D7-8F5A-BBA6-BA5F4ADE5498}"/>
              </a:ext>
            </a:extLst>
          </p:cNvPr>
          <p:cNvSpPr>
            <a:spLocks noGrp="1"/>
          </p:cNvSpPr>
          <p:nvPr>
            <p:ph type="title"/>
          </p:nvPr>
        </p:nvSpPr>
        <p:spPr>
          <a:xfrm>
            <a:off x="3581400" y="239968"/>
            <a:ext cx="7287768" cy="1089299"/>
          </a:xfrm>
        </p:spPr>
        <p:txBody>
          <a:bodyPr rtlCol="0"/>
          <a:lstStyle/>
          <a:p>
            <a:pPr rtl="0"/>
            <a:r>
              <a:rPr lang="pl-PL" b="1" noProof="0" dirty="0" err="1">
                <a:solidFill>
                  <a:schemeClr val="tx2"/>
                </a:solidFill>
              </a:rPr>
              <a:t>Scope</a:t>
            </a:r>
            <a:endParaRPr lang="en-AU" b="1" noProof="0" dirty="0">
              <a:solidFill>
                <a:schemeClr val="tx2"/>
              </a:solidFill>
            </a:endParaRPr>
          </a:p>
        </p:txBody>
      </p:sp>
      <p:sp>
        <p:nvSpPr>
          <p:cNvPr id="3" name="Podtytuł 2">
            <a:extLst>
              <a:ext uri="{FF2B5EF4-FFF2-40B4-BE49-F238E27FC236}">
                <a16:creationId xmlns:a16="http://schemas.microsoft.com/office/drawing/2014/main" id="{546E1CE2-C6F9-F970-BD8E-DD6F0A06CE5E}"/>
              </a:ext>
            </a:extLst>
          </p:cNvPr>
          <p:cNvSpPr>
            <a:spLocks noGrp="1"/>
          </p:cNvSpPr>
          <p:nvPr>
            <p:ph type="body" sz="quarter" idx="14"/>
          </p:nvPr>
        </p:nvSpPr>
        <p:spPr>
          <a:xfrm>
            <a:off x="3581400" y="1329267"/>
            <a:ext cx="7287768" cy="2904066"/>
          </a:xfrm>
        </p:spPr>
        <p:txBody>
          <a:bodyPr rtlCol="0">
            <a:noAutofit/>
          </a:bodyPr>
          <a:lstStyle/>
          <a:p>
            <a:pPr>
              <a:lnSpc>
                <a:spcPct val="100000"/>
              </a:lnSpc>
            </a:pPr>
            <a:r>
              <a:rPr lang="en-US" sz="2000" dirty="0">
                <a:solidFill>
                  <a:schemeClr val="tx2"/>
                </a:solidFill>
                <a:latin typeface="gg sans"/>
              </a:rPr>
              <a:t>Thanks to our personality tests and character assessments, users will be able to create </a:t>
            </a:r>
            <a:r>
              <a:rPr lang="pl-PL" sz="2000" dirty="0" err="1">
                <a:solidFill>
                  <a:schemeClr val="tx2"/>
                </a:solidFill>
                <a:latin typeface="gg sans"/>
              </a:rPr>
              <a:t>detailed</a:t>
            </a:r>
            <a:r>
              <a:rPr lang="pl-PL" sz="2000" dirty="0">
                <a:solidFill>
                  <a:schemeClr val="tx2"/>
                </a:solidFill>
                <a:latin typeface="gg sans"/>
              </a:rPr>
              <a:t> </a:t>
            </a:r>
            <a:r>
              <a:rPr lang="en-US" sz="2000" dirty="0">
                <a:solidFill>
                  <a:schemeClr val="tx2"/>
                </a:solidFill>
                <a:latin typeface="gg sans"/>
              </a:rPr>
              <a:t>profile</a:t>
            </a:r>
            <a:r>
              <a:rPr lang="pl-PL" sz="2000" dirty="0">
                <a:solidFill>
                  <a:schemeClr val="tx2"/>
                </a:solidFill>
                <a:latin typeface="gg sans"/>
              </a:rPr>
              <a:t>s</a:t>
            </a:r>
            <a:r>
              <a:rPr lang="en-US" sz="2000" dirty="0">
                <a:solidFill>
                  <a:schemeClr val="tx2"/>
                </a:solidFill>
                <a:latin typeface="gg sans"/>
              </a:rPr>
              <a:t> and use </a:t>
            </a:r>
            <a:r>
              <a:rPr lang="pl-PL" sz="2000" dirty="0" err="1">
                <a:solidFill>
                  <a:schemeClr val="tx2"/>
                </a:solidFill>
                <a:latin typeface="gg sans"/>
              </a:rPr>
              <a:t>them</a:t>
            </a:r>
            <a:r>
              <a:rPr lang="en-US" sz="2000" dirty="0">
                <a:solidFill>
                  <a:schemeClr val="tx2"/>
                </a:solidFill>
                <a:latin typeface="gg sans"/>
              </a:rPr>
              <a:t> to search for new groups of friends. These groups will be suggested based on their interests</a:t>
            </a:r>
            <a:r>
              <a:rPr lang="pl-PL" sz="2000" dirty="0">
                <a:solidFill>
                  <a:schemeClr val="tx2"/>
                </a:solidFill>
                <a:latin typeface="gg sans"/>
              </a:rPr>
              <a:t>, </a:t>
            </a:r>
            <a:r>
              <a:rPr lang="pl-PL" sz="2000" dirty="0" err="1">
                <a:solidFill>
                  <a:schemeClr val="tx2"/>
                </a:solidFill>
                <a:latin typeface="gg sans"/>
              </a:rPr>
              <a:t>preferences</a:t>
            </a:r>
            <a:r>
              <a:rPr lang="en-US" sz="2000" dirty="0">
                <a:solidFill>
                  <a:schemeClr val="tx2"/>
                </a:solidFill>
                <a:latin typeface="gg sans"/>
              </a:rPr>
              <a:t> and needs.</a:t>
            </a:r>
          </a:p>
          <a:p>
            <a:pPr>
              <a:lnSpc>
                <a:spcPct val="100000"/>
              </a:lnSpc>
            </a:pPr>
            <a:r>
              <a:rPr lang="en-US" sz="2000" dirty="0">
                <a:solidFill>
                  <a:schemeClr val="tx2"/>
                </a:solidFill>
                <a:latin typeface="gg sans"/>
              </a:rPr>
              <a:t>Our app will not include matchmaking or pairing features</a:t>
            </a:r>
            <a:r>
              <a:rPr lang="pl-PL" sz="2000" dirty="0">
                <a:solidFill>
                  <a:schemeClr val="tx2"/>
                </a:solidFill>
                <a:latin typeface="gg sans"/>
              </a:rPr>
              <a:t>, nor</a:t>
            </a:r>
            <a:r>
              <a:rPr lang="en-US" sz="2000" dirty="0">
                <a:solidFill>
                  <a:schemeClr val="tx2"/>
                </a:solidFill>
                <a:latin typeface="gg sans"/>
              </a:rPr>
              <a:t> will</a:t>
            </a:r>
            <a:r>
              <a:rPr lang="pl-PL" sz="2000" dirty="0">
                <a:solidFill>
                  <a:schemeClr val="tx2"/>
                </a:solidFill>
                <a:latin typeface="gg sans"/>
              </a:rPr>
              <a:t> </a:t>
            </a:r>
            <a:r>
              <a:rPr lang="en-US" sz="2000" dirty="0">
                <a:solidFill>
                  <a:schemeClr val="tx2"/>
                </a:solidFill>
                <a:latin typeface="gg sans"/>
              </a:rPr>
              <a:t>be a platform for sharing photos, whether in profiles or conversations.</a:t>
            </a:r>
          </a:p>
          <a:p>
            <a:pPr>
              <a:lnSpc>
                <a:spcPct val="100000"/>
              </a:lnSpc>
            </a:pPr>
            <a:r>
              <a:rPr lang="en-US" sz="2000" dirty="0">
                <a:solidFill>
                  <a:schemeClr val="tx2"/>
                </a:solidFill>
                <a:latin typeface="gg sans"/>
              </a:rPr>
              <a:t>We are focusing primarily on</a:t>
            </a:r>
            <a:r>
              <a:rPr lang="pl-PL" sz="2000" dirty="0">
                <a:solidFill>
                  <a:schemeClr val="tx2"/>
                </a:solidFill>
                <a:latin typeface="gg sans"/>
              </a:rPr>
              <a:t> </a:t>
            </a:r>
            <a:r>
              <a:rPr lang="pl-PL" sz="2000" dirty="0" err="1">
                <a:solidFill>
                  <a:schemeClr val="tx2"/>
                </a:solidFill>
                <a:latin typeface="gg sans"/>
              </a:rPr>
              <a:t>fostering</a:t>
            </a:r>
            <a:r>
              <a:rPr lang="en-US" sz="2000" dirty="0">
                <a:solidFill>
                  <a:schemeClr val="tx2"/>
                </a:solidFill>
                <a:latin typeface="gg sans"/>
              </a:rPr>
              <a:t> virtual connections</a:t>
            </a:r>
            <a:r>
              <a:rPr lang="pl-PL" sz="2000" dirty="0">
                <a:solidFill>
                  <a:schemeClr val="tx2"/>
                </a:solidFill>
                <a:latin typeface="gg sans"/>
              </a:rPr>
              <a:t> and </a:t>
            </a:r>
            <a:r>
              <a:rPr lang="pl-PL" sz="2000" dirty="0" err="1">
                <a:solidFill>
                  <a:schemeClr val="tx2"/>
                </a:solidFill>
                <a:latin typeface="gg sans"/>
              </a:rPr>
              <a:t>will</a:t>
            </a:r>
            <a:r>
              <a:rPr lang="pl-PL" sz="2000" dirty="0">
                <a:solidFill>
                  <a:schemeClr val="tx2"/>
                </a:solidFill>
                <a:latin typeface="gg sans"/>
              </a:rPr>
              <a:t> limit the </a:t>
            </a:r>
            <a:r>
              <a:rPr lang="pl-PL" sz="2000" dirty="0" err="1">
                <a:solidFill>
                  <a:schemeClr val="tx2"/>
                </a:solidFill>
                <a:latin typeface="gg sans"/>
              </a:rPr>
              <a:t>facilation</a:t>
            </a:r>
            <a:r>
              <a:rPr lang="pl-PL" sz="2000" dirty="0">
                <a:solidFill>
                  <a:schemeClr val="tx2"/>
                </a:solidFill>
                <a:latin typeface="gg sans"/>
              </a:rPr>
              <a:t> of in-person </a:t>
            </a:r>
            <a:r>
              <a:rPr lang="pl-PL" sz="2000" dirty="0" err="1">
                <a:solidFill>
                  <a:schemeClr val="tx2"/>
                </a:solidFill>
                <a:latin typeface="gg sans"/>
              </a:rPr>
              <a:t>meetings</a:t>
            </a:r>
            <a:r>
              <a:rPr lang="en-US" sz="2000" dirty="0">
                <a:solidFill>
                  <a:schemeClr val="tx2"/>
                </a:solidFill>
                <a:latin typeface="gg sans"/>
              </a:rPr>
              <a:t>, mainly for safety reasons.</a:t>
            </a:r>
          </a:p>
        </p:txBody>
      </p:sp>
      <p:sp>
        <p:nvSpPr>
          <p:cNvPr id="11" name="Data — symbol zastępczy 10">
            <a:extLst>
              <a:ext uri="{FF2B5EF4-FFF2-40B4-BE49-F238E27FC236}">
                <a16:creationId xmlns:a16="http://schemas.microsoft.com/office/drawing/2014/main" id="{0E8D558C-9EAC-8148-B9A0-5F053310168F}"/>
              </a:ext>
            </a:extLst>
          </p:cNvPr>
          <p:cNvSpPr>
            <a:spLocks noGrp="1"/>
          </p:cNvSpPr>
          <p:nvPr>
            <p:ph type="dt" sz="half" idx="10"/>
          </p:nvPr>
        </p:nvSpPr>
        <p:spPr>
          <a:xfrm>
            <a:off x="838200" y="6356350"/>
            <a:ext cx="2743200" cy="365125"/>
          </a:xfrm>
        </p:spPr>
        <p:txBody>
          <a:bodyPr rtlCol="0"/>
          <a:lstStyle/>
          <a:p>
            <a:pPr rtl="0"/>
            <a:r>
              <a:rPr lang="en-AU" noProof="0">
                <a:solidFill>
                  <a:schemeClr val="tx2"/>
                </a:solidFill>
              </a:rPr>
              <a:t>20XX</a:t>
            </a:r>
          </a:p>
        </p:txBody>
      </p:sp>
      <p:sp>
        <p:nvSpPr>
          <p:cNvPr id="5" name="Stopka — symbol zastępczy 4">
            <a:extLst>
              <a:ext uri="{FF2B5EF4-FFF2-40B4-BE49-F238E27FC236}">
                <a16:creationId xmlns:a16="http://schemas.microsoft.com/office/drawing/2014/main" id="{8DEB56FB-390C-6879-92E0-3453AD066DC1}"/>
              </a:ext>
            </a:extLst>
          </p:cNvPr>
          <p:cNvSpPr>
            <a:spLocks noGrp="1"/>
          </p:cNvSpPr>
          <p:nvPr>
            <p:ph type="ftr" sz="quarter" idx="11"/>
          </p:nvPr>
        </p:nvSpPr>
        <p:spPr>
          <a:xfrm>
            <a:off x="4038600" y="6356350"/>
            <a:ext cx="4114800" cy="365125"/>
          </a:xfrm>
        </p:spPr>
        <p:txBody>
          <a:bodyPr rtlCol="0"/>
          <a:lstStyle/>
          <a:p>
            <a:pPr rtl="0"/>
            <a:r>
              <a:rPr lang="en-AU" noProof="0">
                <a:solidFill>
                  <a:schemeClr val="tx2"/>
                </a:solidFill>
              </a:rPr>
              <a:t>WebM8s</a:t>
            </a:r>
          </a:p>
        </p:txBody>
      </p:sp>
      <p:sp>
        <p:nvSpPr>
          <p:cNvPr id="4" name="Numer slajdu — symbol zastępczy 3">
            <a:extLst>
              <a:ext uri="{FF2B5EF4-FFF2-40B4-BE49-F238E27FC236}">
                <a16:creationId xmlns:a16="http://schemas.microsoft.com/office/drawing/2014/main" id="{D9BB0B6D-083C-EF77-9216-B62D929546E3}"/>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en-AU" noProof="0" smtClean="0">
                <a:solidFill>
                  <a:schemeClr val="tx2"/>
                </a:solidFill>
              </a:rPr>
              <a:pPr rtl="0"/>
              <a:t>3</a:t>
            </a:fld>
            <a:endParaRPr lang="en-AU" noProof="0">
              <a:solidFill>
                <a:schemeClr val="tx2"/>
              </a:solidFill>
            </a:endParaRPr>
          </a:p>
        </p:txBody>
      </p:sp>
      <p:pic>
        <p:nvPicPr>
          <p:cNvPr id="6" name="Obraz 5">
            <a:extLst>
              <a:ext uri="{FF2B5EF4-FFF2-40B4-BE49-F238E27FC236}">
                <a16:creationId xmlns:a16="http://schemas.microsoft.com/office/drawing/2014/main" id="{36E64492-C937-2550-2443-71830F2A27E2}"/>
              </a:ext>
            </a:extLst>
          </p:cNvPr>
          <p:cNvPicPr>
            <a:picLocks noChangeAspect="1"/>
          </p:cNvPicPr>
          <p:nvPr/>
        </p:nvPicPr>
        <p:blipFill>
          <a:blip r:embed="rId3"/>
          <a:stretch>
            <a:fillRect/>
          </a:stretch>
        </p:blipFill>
        <p:spPr>
          <a:xfrm>
            <a:off x="10098598" y="4569790"/>
            <a:ext cx="900000" cy="900000"/>
          </a:xfrm>
          <a:prstGeom prst="rect">
            <a:avLst/>
          </a:prstGeom>
        </p:spPr>
      </p:pic>
      <p:pic>
        <p:nvPicPr>
          <p:cNvPr id="7" name="Obraz 6" descr="Obraz zawierający symbol, sztuka, Czcionka">
            <a:extLst>
              <a:ext uri="{FF2B5EF4-FFF2-40B4-BE49-F238E27FC236}">
                <a16:creationId xmlns:a16="http://schemas.microsoft.com/office/drawing/2014/main" id="{1B37387A-2F11-4F8F-B1E0-7F46FF76A95F}"/>
              </a:ext>
            </a:extLst>
          </p:cNvPr>
          <p:cNvPicPr>
            <a:picLocks noChangeAspect="1"/>
          </p:cNvPicPr>
          <p:nvPr/>
        </p:nvPicPr>
        <p:blipFill>
          <a:blip r:embed="rId4"/>
          <a:stretch>
            <a:fillRect/>
          </a:stretch>
        </p:blipFill>
        <p:spPr>
          <a:xfrm>
            <a:off x="5714776" y="4569790"/>
            <a:ext cx="900000" cy="900000"/>
          </a:xfrm>
          <a:prstGeom prst="rect">
            <a:avLst/>
          </a:prstGeom>
        </p:spPr>
      </p:pic>
      <p:pic>
        <p:nvPicPr>
          <p:cNvPr id="8" name="Obraz 7">
            <a:extLst>
              <a:ext uri="{FF2B5EF4-FFF2-40B4-BE49-F238E27FC236}">
                <a16:creationId xmlns:a16="http://schemas.microsoft.com/office/drawing/2014/main" id="{78308EFF-FE55-EEA2-3807-ADDB9FF92AE3}"/>
              </a:ext>
            </a:extLst>
          </p:cNvPr>
          <p:cNvPicPr>
            <a:picLocks noChangeAspect="1"/>
          </p:cNvPicPr>
          <p:nvPr/>
        </p:nvPicPr>
        <p:blipFill>
          <a:blip r:embed="rId5"/>
          <a:stretch>
            <a:fillRect/>
          </a:stretch>
        </p:blipFill>
        <p:spPr>
          <a:xfrm>
            <a:off x="6900731" y="4659790"/>
            <a:ext cx="720000" cy="720000"/>
          </a:xfrm>
          <a:prstGeom prst="rect">
            <a:avLst/>
          </a:prstGeom>
        </p:spPr>
      </p:pic>
      <p:pic>
        <p:nvPicPr>
          <p:cNvPr id="9" name="Obraz 8" descr="Obraz zawierający krąg, sztuka, Grafika, symbol&#10;&#10;Opis wygenerowany automatycznie">
            <a:extLst>
              <a:ext uri="{FF2B5EF4-FFF2-40B4-BE49-F238E27FC236}">
                <a16:creationId xmlns:a16="http://schemas.microsoft.com/office/drawing/2014/main" id="{0E6F8E4A-C98F-EB52-6AE9-2C7A6CA145F9}"/>
              </a:ext>
            </a:extLst>
          </p:cNvPr>
          <p:cNvPicPr>
            <a:picLocks noChangeAspect="1"/>
          </p:cNvPicPr>
          <p:nvPr/>
        </p:nvPicPr>
        <p:blipFill>
          <a:blip r:embed="rId6"/>
          <a:stretch>
            <a:fillRect/>
          </a:stretch>
        </p:blipFill>
        <p:spPr>
          <a:xfrm>
            <a:off x="7906687" y="4569790"/>
            <a:ext cx="900000" cy="900000"/>
          </a:xfrm>
          <a:prstGeom prst="rect">
            <a:avLst/>
          </a:prstGeom>
        </p:spPr>
      </p:pic>
      <p:pic>
        <p:nvPicPr>
          <p:cNvPr id="10" name="Obraz 9" descr="Obraz zawierający symbol, Czcionka, Grafika, logo&#10;&#10;Opis wygenerowany automatycznie">
            <a:extLst>
              <a:ext uri="{FF2B5EF4-FFF2-40B4-BE49-F238E27FC236}">
                <a16:creationId xmlns:a16="http://schemas.microsoft.com/office/drawing/2014/main" id="{2DA2DB25-4A28-BD75-A4D9-05FF2A992829}"/>
              </a:ext>
            </a:extLst>
          </p:cNvPr>
          <p:cNvPicPr>
            <a:picLocks noChangeAspect="1"/>
          </p:cNvPicPr>
          <p:nvPr/>
        </p:nvPicPr>
        <p:blipFill>
          <a:blip r:embed="rId7"/>
          <a:stretch>
            <a:fillRect/>
          </a:stretch>
        </p:blipFill>
        <p:spPr>
          <a:xfrm>
            <a:off x="3735751" y="4569790"/>
            <a:ext cx="900000" cy="900000"/>
          </a:xfrm>
          <a:prstGeom prst="rect">
            <a:avLst/>
          </a:prstGeom>
        </p:spPr>
      </p:pic>
      <p:pic>
        <p:nvPicPr>
          <p:cNvPr id="12" name="Obraz 11">
            <a:extLst>
              <a:ext uri="{FF2B5EF4-FFF2-40B4-BE49-F238E27FC236}">
                <a16:creationId xmlns:a16="http://schemas.microsoft.com/office/drawing/2014/main" id="{9AEB93BA-ED9A-E12E-1894-3D00AEEAA468}"/>
              </a:ext>
            </a:extLst>
          </p:cNvPr>
          <p:cNvPicPr>
            <a:picLocks noChangeAspect="1"/>
          </p:cNvPicPr>
          <p:nvPr/>
        </p:nvPicPr>
        <p:blipFill>
          <a:blip r:embed="rId5"/>
          <a:stretch>
            <a:fillRect/>
          </a:stretch>
        </p:blipFill>
        <p:spPr>
          <a:xfrm>
            <a:off x="4815263" y="4688032"/>
            <a:ext cx="720000" cy="720000"/>
          </a:xfrm>
          <a:prstGeom prst="rect">
            <a:avLst/>
          </a:prstGeom>
        </p:spPr>
      </p:pic>
      <p:pic>
        <p:nvPicPr>
          <p:cNvPr id="13" name="Obraz 12">
            <a:extLst>
              <a:ext uri="{FF2B5EF4-FFF2-40B4-BE49-F238E27FC236}">
                <a16:creationId xmlns:a16="http://schemas.microsoft.com/office/drawing/2014/main" id="{C3E40844-C801-53E1-F761-066DD056A037}"/>
              </a:ext>
            </a:extLst>
          </p:cNvPr>
          <p:cNvPicPr>
            <a:picLocks noChangeAspect="1"/>
          </p:cNvPicPr>
          <p:nvPr/>
        </p:nvPicPr>
        <p:blipFill>
          <a:blip r:embed="rId5"/>
          <a:stretch>
            <a:fillRect/>
          </a:stretch>
        </p:blipFill>
        <p:spPr>
          <a:xfrm>
            <a:off x="9092642" y="4688032"/>
            <a:ext cx="720000" cy="720000"/>
          </a:xfrm>
          <a:prstGeom prst="rect">
            <a:avLst/>
          </a:prstGeom>
        </p:spPr>
      </p:pic>
      <p:sp>
        <p:nvSpPr>
          <p:cNvPr id="14" name="pole tekstowe 13">
            <a:extLst>
              <a:ext uri="{FF2B5EF4-FFF2-40B4-BE49-F238E27FC236}">
                <a16:creationId xmlns:a16="http://schemas.microsoft.com/office/drawing/2014/main" id="{E6B365BF-593B-EEB3-1464-D7D7FC573D84}"/>
              </a:ext>
            </a:extLst>
          </p:cNvPr>
          <p:cNvSpPr txBox="1"/>
          <p:nvPr/>
        </p:nvSpPr>
        <p:spPr>
          <a:xfrm>
            <a:off x="5301176" y="5496672"/>
            <a:ext cx="1727200" cy="523220"/>
          </a:xfrm>
          <a:prstGeom prst="rect">
            <a:avLst/>
          </a:prstGeom>
          <a:noFill/>
        </p:spPr>
        <p:txBody>
          <a:bodyPr wrap="square">
            <a:spAutoFit/>
          </a:bodyPr>
          <a:lstStyle/>
          <a:p>
            <a:pPr algn="ct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Let</a:t>
            </a:r>
            <a:r>
              <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rPr>
              <a:t> </a:t>
            </a: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our</a:t>
            </a:r>
            <a:r>
              <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rPr>
              <a:t> AI </a:t>
            </a: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develop</a:t>
            </a:r>
            <a:r>
              <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rPr>
              <a:t> </a:t>
            </a: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your</a:t>
            </a:r>
            <a:r>
              <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rPr>
              <a:t> profile</a:t>
            </a:r>
          </a:p>
        </p:txBody>
      </p:sp>
      <p:sp>
        <p:nvSpPr>
          <p:cNvPr id="15" name="pole tekstowe 14">
            <a:extLst>
              <a:ext uri="{FF2B5EF4-FFF2-40B4-BE49-F238E27FC236}">
                <a16:creationId xmlns:a16="http://schemas.microsoft.com/office/drawing/2014/main" id="{13EA52CC-F5CE-FF85-DA5B-01530294FC42}"/>
              </a:ext>
            </a:extLst>
          </p:cNvPr>
          <p:cNvSpPr txBox="1"/>
          <p:nvPr/>
        </p:nvSpPr>
        <p:spPr>
          <a:xfrm>
            <a:off x="3581400" y="5496672"/>
            <a:ext cx="1208701" cy="307777"/>
          </a:xfrm>
          <a:prstGeom prst="rect">
            <a:avLst/>
          </a:prstGeom>
          <a:noFill/>
        </p:spPr>
        <p:txBody>
          <a:bodyPr wrap="square">
            <a:spAutoFit/>
          </a:bodyPr>
          <a:lstStyle/>
          <a:p>
            <a:pPr algn="ct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Make</a:t>
            </a:r>
            <a:r>
              <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rPr>
              <a:t> a test</a:t>
            </a:r>
          </a:p>
        </p:txBody>
      </p:sp>
      <p:sp>
        <p:nvSpPr>
          <p:cNvPr id="16" name="pole tekstowe 15">
            <a:extLst>
              <a:ext uri="{FF2B5EF4-FFF2-40B4-BE49-F238E27FC236}">
                <a16:creationId xmlns:a16="http://schemas.microsoft.com/office/drawing/2014/main" id="{EBCBD1AD-0D14-5CB8-9CE2-5CFA73223444}"/>
              </a:ext>
            </a:extLst>
          </p:cNvPr>
          <p:cNvSpPr txBox="1"/>
          <p:nvPr/>
        </p:nvSpPr>
        <p:spPr>
          <a:xfrm>
            <a:off x="7336453" y="5492221"/>
            <a:ext cx="2040467" cy="523220"/>
          </a:xfrm>
          <a:prstGeom prst="rect">
            <a:avLst/>
          </a:prstGeom>
          <a:noFill/>
        </p:spPr>
        <p:txBody>
          <a:bodyPr wrap="square">
            <a:spAutoFit/>
          </a:bodyPr>
          <a:lstStyle/>
          <a:p>
            <a:pPr algn="ct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Choose</a:t>
            </a:r>
            <a:r>
              <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rPr>
              <a:t> the </a:t>
            </a: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best</a:t>
            </a:r>
            <a:r>
              <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rPr>
              <a:t> </a:t>
            </a: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community</a:t>
            </a:r>
            <a:endPar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7" name="pole tekstowe 16">
            <a:extLst>
              <a:ext uri="{FF2B5EF4-FFF2-40B4-BE49-F238E27FC236}">
                <a16:creationId xmlns:a16="http://schemas.microsoft.com/office/drawing/2014/main" id="{6D02B03A-B30A-4A6D-798E-70BDA46F11B6}"/>
              </a:ext>
            </a:extLst>
          </p:cNvPr>
          <p:cNvSpPr txBox="1"/>
          <p:nvPr/>
        </p:nvSpPr>
        <p:spPr>
          <a:xfrm>
            <a:off x="9747170" y="5492221"/>
            <a:ext cx="1602855" cy="523220"/>
          </a:xfrm>
          <a:prstGeom prst="rect">
            <a:avLst/>
          </a:prstGeom>
          <a:noFill/>
        </p:spPr>
        <p:txBody>
          <a:bodyPr wrap="square">
            <a:spAutoFit/>
          </a:bodyPr>
          <a:lstStyle/>
          <a:p>
            <a:pPr algn="ct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Have</a:t>
            </a:r>
            <a:r>
              <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rPr>
              <a:t> </a:t>
            </a: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fun</a:t>
            </a:r>
            <a:r>
              <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rPr>
              <a:t> with </a:t>
            </a: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new</a:t>
            </a:r>
            <a:r>
              <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rPr>
              <a:t> </a:t>
            </a:r>
            <a:r>
              <a:rPr lang="pl-PL" sz="1400" b="1" err="1">
                <a:solidFill>
                  <a:srgbClr val="918EA6"/>
                </a:solidFill>
                <a:latin typeface="ADLaM Display" panose="02010000000000000000" pitchFamily="2" charset="0"/>
                <a:ea typeface="ADLaM Display" panose="02010000000000000000" pitchFamily="2" charset="0"/>
                <a:cs typeface="ADLaM Display" panose="02010000000000000000" pitchFamily="2" charset="0"/>
              </a:rPr>
              <a:t>friends</a:t>
            </a:r>
            <a:r>
              <a:rPr lang="pl-PL" sz="1400" b="1">
                <a:solidFill>
                  <a:srgbClr val="918EA6"/>
                </a:solidFill>
                <a:latin typeface="ADLaM Display" panose="02010000000000000000" pitchFamily="2" charset="0"/>
                <a:ea typeface="ADLaM Display" panose="02010000000000000000" pitchFamily="2" charset="0"/>
                <a:cs typeface="ADLaM Display" panose="02010000000000000000" pitchFamily="2" charset="0"/>
              </a:rPr>
              <a:t>!</a:t>
            </a:r>
          </a:p>
        </p:txBody>
      </p:sp>
    </p:spTree>
    <p:extLst>
      <p:ext uri="{BB962C8B-B14F-4D97-AF65-F5344CB8AC3E}">
        <p14:creationId xmlns:p14="http://schemas.microsoft.com/office/powerpoint/2010/main" val="151606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DB42D-A80F-FDD7-5B99-34590E2D59BA}"/>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316C2041-E4A5-E059-3701-F8E287404AFB}"/>
              </a:ext>
            </a:extLst>
          </p:cNvPr>
          <p:cNvSpPr>
            <a:spLocks noGrp="1"/>
          </p:cNvSpPr>
          <p:nvPr>
            <p:ph type="title"/>
          </p:nvPr>
        </p:nvSpPr>
        <p:spPr>
          <a:xfrm>
            <a:off x="3581400" y="239968"/>
            <a:ext cx="7287768" cy="1089299"/>
          </a:xfrm>
        </p:spPr>
        <p:txBody>
          <a:bodyPr rtlCol="0"/>
          <a:lstStyle/>
          <a:p>
            <a:pPr rtl="0"/>
            <a:r>
              <a:rPr lang="pl-PL" b="1" noProof="0" dirty="0" err="1">
                <a:solidFill>
                  <a:schemeClr val="tx2"/>
                </a:solidFill>
              </a:rPr>
              <a:t>Why</a:t>
            </a:r>
            <a:r>
              <a:rPr lang="pl-PL" b="1" noProof="0" dirty="0">
                <a:solidFill>
                  <a:schemeClr val="tx2"/>
                </a:solidFill>
              </a:rPr>
              <a:t> </a:t>
            </a:r>
            <a:r>
              <a:rPr lang="pl-PL" b="1" noProof="0" dirty="0" err="1">
                <a:solidFill>
                  <a:schemeClr val="tx2"/>
                </a:solidFill>
              </a:rPr>
              <a:t>WebM</a:t>
            </a:r>
            <a:r>
              <a:rPr lang="pl-PL" b="1" dirty="0">
                <a:solidFill>
                  <a:schemeClr val="tx2"/>
                </a:solidFill>
              </a:rPr>
              <a:t>8s?</a:t>
            </a:r>
            <a:endParaRPr lang="en-AU" b="1" noProof="0" dirty="0">
              <a:solidFill>
                <a:schemeClr val="tx2"/>
              </a:solidFill>
            </a:endParaRPr>
          </a:p>
        </p:txBody>
      </p:sp>
      <p:sp>
        <p:nvSpPr>
          <p:cNvPr id="3" name="Podtytuł 2">
            <a:extLst>
              <a:ext uri="{FF2B5EF4-FFF2-40B4-BE49-F238E27FC236}">
                <a16:creationId xmlns:a16="http://schemas.microsoft.com/office/drawing/2014/main" id="{7870C33A-683C-C514-E7D6-F33F0981DE4C}"/>
              </a:ext>
            </a:extLst>
          </p:cNvPr>
          <p:cNvSpPr>
            <a:spLocks noGrp="1"/>
          </p:cNvSpPr>
          <p:nvPr>
            <p:ph type="body" sz="quarter" idx="14"/>
          </p:nvPr>
        </p:nvSpPr>
        <p:spPr>
          <a:xfrm>
            <a:off x="3581400" y="1329267"/>
            <a:ext cx="7287768" cy="3386666"/>
          </a:xfrm>
        </p:spPr>
        <p:txBody>
          <a:bodyPr rtlCol="0">
            <a:noAutofit/>
          </a:bodyPr>
          <a:lstStyle/>
          <a:p>
            <a:pPr>
              <a:lnSpc>
                <a:spcPct val="100000"/>
              </a:lnSpc>
            </a:pPr>
            <a:r>
              <a:rPr lang="en-AU" sz="2000" b="1" i="0" noProof="0" dirty="0">
                <a:solidFill>
                  <a:schemeClr val="tx2"/>
                </a:solidFill>
                <a:effectLst/>
                <a:latin typeface="gg sans"/>
              </a:rPr>
              <a:t>Our application</a:t>
            </a:r>
            <a:r>
              <a:rPr lang="pl-PL" sz="2000" b="1" i="0" noProof="0" dirty="0">
                <a:solidFill>
                  <a:schemeClr val="tx2"/>
                </a:solidFill>
                <a:effectLst/>
                <a:latin typeface="gg sans"/>
              </a:rPr>
              <a:t> </a:t>
            </a:r>
            <a:r>
              <a:rPr lang="pl-PL" sz="2000" b="1" i="0" noProof="0" dirty="0" err="1">
                <a:solidFill>
                  <a:schemeClr val="tx2"/>
                </a:solidFill>
                <a:effectLst/>
                <a:latin typeface="gg sans"/>
              </a:rPr>
              <a:t>adressses</a:t>
            </a:r>
            <a:r>
              <a:rPr lang="en-AU" sz="2000" b="1" i="0" noProof="0" dirty="0">
                <a:solidFill>
                  <a:schemeClr val="tx2"/>
                </a:solidFill>
                <a:effectLst/>
                <a:latin typeface="gg sans"/>
              </a:rPr>
              <a:t> three key user needs: </a:t>
            </a:r>
          </a:p>
          <a:p>
            <a:pPr>
              <a:lnSpc>
                <a:spcPct val="100000"/>
              </a:lnSpc>
            </a:pPr>
            <a:endParaRPr lang="en-AU" sz="1000" b="0" i="0" noProof="0" dirty="0">
              <a:solidFill>
                <a:schemeClr val="tx2"/>
              </a:solidFill>
              <a:effectLst/>
              <a:latin typeface="gg sans"/>
            </a:endParaRPr>
          </a:p>
          <a:p>
            <a:pPr marL="800100" lvl="1" indent="-342900" algn="l">
              <a:lnSpc>
                <a:spcPct val="100000"/>
              </a:lnSpc>
              <a:buFont typeface="Arial" panose="020B0604020202020204" pitchFamily="34" charset="0"/>
              <a:buChar char="•"/>
            </a:pPr>
            <a:r>
              <a:rPr lang="en-AU" sz="2000" b="0" i="0" noProof="0" dirty="0">
                <a:solidFill>
                  <a:schemeClr val="tx2"/>
                </a:solidFill>
                <a:effectLst/>
                <a:latin typeface="gg sans"/>
              </a:rPr>
              <a:t>Meeting New People: The app facilitates meeting new</a:t>
            </a:r>
          </a:p>
          <a:p>
            <a:pPr lvl="1" algn="l">
              <a:lnSpc>
                <a:spcPct val="100000"/>
              </a:lnSpc>
            </a:pPr>
            <a:r>
              <a:rPr lang="en-AU" sz="2000" noProof="0" dirty="0">
                <a:solidFill>
                  <a:schemeClr val="tx2"/>
                </a:solidFill>
                <a:latin typeface="gg sans"/>
              </a:rPr>
              <a:t>g</a:t>
            </a:r>
            <a:r>
              <a:rPr lang="en-AU" sz="2000" b="0" i="0" noProof="0" dirty="0">
                <a:solidFill>
                  <a:schemeClr val="tx2"/>
                </a:solidFill>
                <a:effectLst/>
                <a:latin typeface="gg sans"/>
              </a:rPr>
              <a:t>roups of people based on</a:t>
            </a:r>
            <a:r>
              <a:rPr lang="pl-PL" sz="2000" b="0" i="0" noProof="0" dirty="0">
                <a:solidFill>
                  <a:schemeClr val="tx2"/>
                </a:solidFill>
                <a:effectLst/>
                <a:latin typeface="gg sans"/>
              </a:rPr>
              <a:t> </a:t>
            </a:r>
            <a:r>
              <a:rPr lang="pl-PL" sz="2000" b="0" i="0" noProof="0" dirty="0" err="1">
                <a:solidFill>
                  <a:schemeClr val="tx2"/>
                </a:solidFill>
                <a:effectLst/>
                <a:latin typeface="gg sans"/>
              </a:rPr>
              <a:t>userdata</a:t>
            </a:r>
            <a:r>
              <a:rPr lang="en-AU" sz="2000" b="0" i="0" noProof="0" dirty="0">
                <a:solidFill>
                  <a:schemeClr val="tx2"/>
                </a:solidFill>
                <a:effectLst/>
                <a:latin typeface="gg sans"/>
              </a:rPr>
              <a:t>. </a:t>
            </a:r>
            <a:r>
              <a:rPr lang="en-AU" sz="1000" noProof="0" dirty="0">
                <a:solidFill>
                  <a:schemeClr val="tx2"/>
                </a:solidFill>
                <a:latin typeface="gg sans"/>
              </a:rPr>
              <a:t> </a:t>
            </a:r>
          </a:p>
          <a:p>
            <a:pPr lvl="1" algn="l">
              <a:lnSpc>
                <a:spcPct val="100000"/>
              </a:lnSpc>
            </a:pPr>
            <a:endParaRPr lang="en-AU" sz="900" b="0" i="0" noProof="0" dirty="0">
              <a:solidFill>
                <a:schemeClr val="tx2"/>
              </a:solidFill>
              <a:effectLst/>
              <a:latin typeface="gg sans"/>
            </a:endParaRPr>
          </a:p>
          <a:p>
            <a:pPr marL="800100" lvl="1" indent="-342900" algn="l">
              <a:lnSpc>
                <a:spcPct val="100000"/>
              </a:lnSpc>
              <a:buFont typeface="Arial" panose="020B0604020202020204" pitchFamily="34" charset="0"/>
              <a:buChar char="•"/>
            </a:pPr>
            <a:r>
              <a:rPr lang="en-AU" sz="2000" b="0" i="0" noProof="0" dirty="0">
                <a:solidFill>
                  <a:schemeClr val="tx2"/>
                </a:solidFill>
                <a:effectLst/>
                <a:latin typeface="gg sans"/>
              </a:rPr>
              <a:t>Groups and Subcultures: Users can join interest-based</a:t>
            </a:r>
          </a:p>
          <a:p>
            <a:pPr lvl="1" algn="l">
              <a:lnSpc>
                <a:spcPct val="100000"/>
              </a:lnSpc>
            </a:pPr>
            <a:r>
              <a:rPr lang="en-AU" sz="2000" b="0" i="0" noProof="0" dirty="0">
                <a:solidFill>
                  <a:schemeClr val="tx2"/>
                </a:solidFill>
                <a:effectLst/>
                <a:latin typeface="gg sans"/>
              </a:rPr>
              <a:t>groups or subcultures and participate virtual</a:t>
            </a:r>
            <a:r>
              <a:rPr lang="pl-PL" sz="2000" b="0" i="0" noProof="0" dirty="0" err="1">
                <a:solidFill>
                  <a:schemeClr val="tx2"/>
                </a:solidFill>
                <a:effectLst/>
                <a:latin typeface="gg sans"/>
              </a:rPr>
              <a:t>ly</a:t>
            </a:r>
            <a:r>
              <a:rPr lang="pl-PL" sz="2000" b="0" i="0" noProof="0" dirty="0">
                <a:solidFill>
                  <a:schemeClr val="tx2"/>
                </a:solidFill>
                <a:effectLst/>
                <a:latin typeface="gg sans"/>
              </a:rPr>
              <a:t>,</a:t>
            </a:r>
            <a:r>
              <a:rPr lang="en-AU" sz="2000" b="0" i="0" noProof="0" dirty="0">
                <a:solidFill>
                  <a:schemeClr val="tx2"/>
                </a:solidFill>
                <a:effectLst/>
                <a:latin typeface="gg sans"/>
              </a:rPr>
              <a:t> creating a sense of belonging </a:t>
            </a:r>
            <a:r>
              <a:rPr lang="en-AU" sz="2000" noProof="0" dirty="0">
                <a:solidFill>
                  <a:schemeClr val="tx2"/>
                </a:solidFill>
                <a:latin typeface="gg sans"/>
              </a:rPr>
              <a:t>in aligned with their passions. </a:t>
            </a:r>
          </a:p>
          <a:p>
            <a:pPr lvl="1" algn="l">
              <a:lnSpc>
                <a:spcPct val="100000"/>
              </a:lnSpc>
            </a:pPr>
            <a:endParaRPr lang="en-AU" sz="1000" noProof="0" dirty="0">
              <a:solidFill>
                <a:schemeClr val="tx2"/>
              </a:solidFill>
              <a:latin typeface="gg sans"/>
            </a:endParaRPr>
          </a:p>
          <a:p>
            <a:pPr marL="800100" lvl="1" indent="-342900" algn="l">
              <a:lnSpc>
                <a:spcPct val="100000"/>
              </a:lnSpc>
              <a:buFont typeface="Arial" panose="020B0604020202020204" pitchFamily="34" charset="0"/>
              <a:buChar char="•"/>
            </a:pPr>
            <a:r>
              <a:rPr lang="en-AU" sz="2000" noProof="0" dirty="0">
                <a:solidFill>
                  <a:schemeClr val="tx2"/>
                </a:solidFill>
                <a:latin typeface="gg sans"/>
              </a:rPr>
              <a:t>Online Entertainment: The app </a:t>
            </a:r>
            <a:r>
              <a:rPr lang="pl-PL" sz="2000" noProof="0" dirty="0" err="1">
                <a:solidFill>
                  <a:schemeClr val="tx2"/>
                </a:solidFill>
                <a:latin typeface="gg sans"/>
              </a:rPr>
              <a:t>provides</a:t>
            </a:r>
            <a:r>
              <a:rPr lang="pl-PL" sz="2000" dirty="0">
                <a:solidFill>
                  <a:schemeClr val="tx2"/>
                </a:solidFill>
                <a:latin typeface="gg sans"/>
              </a:rPr>
              <a:t> </a:t>
            </a:r>
            <a:r>
              <a:rPr lang="en-AU" sz="2000" noProof="0" dirty="0">
                <a:solidFill>
                  <a:schemeClr val="tx2"/>
                </a:solidFill>
                <a:latin typeface="gg sans"/>
              </a:rPr>
              <a:t>spaces </a:t>
            </a:r>
            <a:r>
              <a:rPr lang="pl-PL" sz="2000" noProof="0" dirty="0" err="1">
                <a:solidFill>
                  <a:schemeClr val="tx2"/>
                </a:solidFill>
                <a:latin typeface="gg sans"/>
              </a:rPr>
              <a:t>where</a:t>
            </a:r>
            <a:r>
              <a:rPr lang="pl-PL" sz="2000" noProof="0" dirty="0">
                <a:solidFill>
                  <a:schemeClr val="tx2"/>
                </a:solidFill>
                <a:latin typeface="gg sans"/>
              </a:rPr>
              <a:t> </a:t>
            </a:r>
            <a:r>
              <a:rPr lang="en-AU" sz="2000" noProof="0" dirty="0">
                <a:solidFill>
                  <a:schemeClr val="tx2"/>
                </a:solidFill>
                <a:latin typeface="gg sans"/>
              </a:rPr>
              <a:t>users</a:t>
            </a:r>
            <a:endParaRPr lang="pl-PL" sz="2000" noProof="0" dirty="0">
              <a:solidFill>
                <a:schemeClr val="tx2"/>
              </a:solidFill>
              <a:latin typeface="gg sans"/>
            </a:endParaRPr>
          </a:p>
          <a:p>
            <a:pPr lvl="1" algn="l">
              <a:lnSpc>
                <a:spcPct val="100000"/>
              </a:lnSpc>
            </a:pPr>
            <a:r>
              <a:rPr lang="pl-PL" sz="2000" dirty="0" err="1">
                <a:solidFill>
                  <a:schemeClr val="tx2"/>
                </a:solidFill>
                <a:latin typeface="gg sans"/>
              </a:rPr>
              <a:t>can</a:t>
            </a:r>
            <a:r>
              <a:rPr lang="en-AU" sz="2000" b="0" i="0" noProof="0" dirty="0">
                <a:solidFill>
                  <a:schemeClr val="tx2"/>
                </a:solidFill>
                <a:effectLst/>
                <a:latin typeface="gg sans"/>
              </a:rPr>
              <a:t> engage in gaming, quizzes, and digital entertainment together, integrating tools for online social activities.</a:t>
            </a:r>
          </a:p>
        </p:txBody>
      </p:sp>
      <p:sp>
        <p:nvSpPr>
          <p:cNvPr id="11" name="Data — symbol zastępczy 10">
            <a:extLst>
              <a:ext uri="{FF2B5EF4-FFF2-40B4-BE49-F238E27FC236}">
                <a16:creationId xmlns:a16="http://schemas.microsoft.com/office/drawing/2014/main" id="{32A58032-BB2E-7501-8F53-29DF2826E182}"/>
              </a:ext>
            </a:extLst>
          </p:cNvPr>
          <p:cNvSpPr>
            <a:spLocks noGrp="1"/>
          </p:cNvSpPr>
          <p:nvPr>
            <p:ph type="dt" sz="half" idx="10"/>
          </p:nvPr>
        </p:nvSpPr>
        <p:spPr>
          <a:xfrm>
            <a:off x="838200" y="6356350"/>
            <a:ext cx="2743200" cy="365125"/>
          </a:xfrm>
        </p:spPr>
        <p:txBody>
          <a:bodyPr rtlCol="0"/>
          <a:lstStyle/>
          <a:p>
            <a:pPr rtl="0"/>
            <a:r>
              <a:rPr lang="en-AU" noProof="0">
                <a:solidFill>
                  <a:schemeClr val="tx2"/>
                </a:solidFill>
              </a:rPr>
              <a:t>20XX</a:t>
            </a:r>
          </a:p>
        </p:txBody>
      </p:sp>
      <p:sp>
        <p:nvSpPr>
          <p:cNvPr id="5" name="Stopka — symbol zastępczy 4">
            <a:extLst>
              <a:ext uri="{FF2B5EF4-FFF2-40B4-BE49-F238E27FC236}">
                <a16:creationId xmlns:a16="http://schemas.microsoft.com/office/drawing/2014/main" id="{70CB1A79-1D95-76D2-B12E-BA23B6D2B973}"/>
              </a:ext>
            </a:extLst>
          </p:cNvPr>
          <p:cNvSpPr>
            <a:spLocks noGrp="1"/>
          </p:cNvSpPr>
          <p:nvPr>
            <p:ph type="ftr" sz="quarter" idx="11"/>
          </p:nvPr>
        </p:nvSpPr>
        <p:spPr>
          <a:xfrm>
            <a:off x="4038600" y="6356350"/>
            <a:ext cx="4114800" cy="365125"/>
          </a:xfrm>
        </p:spPr>
        <p:txBody>
          <a:bodyPr rtlCol="0"/>
          <a:lstStyle/>
          <a:p>
            <a:pPr rtl="0"/>
            <a:r>
              <a:rPr lang="en-AU" noProof="0">
                <a:solidFill>
                  <a:schemeClr val="tx2"/>
                </a:solidFill>
              </a:rPr>
              <a:t>WebM8s</a:t>
            </a:r>
          </a:p>
        </p:txBody>
      </p:sp>
      <p:sp>
        <p:nvSpPr>
          <p:cNvPr id="4" name="Numer slajdu — symbol zastępczy 3">
            <a:extLst>
              <a:ext uri="{FF2B5EF4-FFF2-40B4-BE49-F238E27FC236}">
                <a16:creationId xmlns:a16="http://schemas.microsoft.com/office/drawing/2014/main" id="{FCFDB709-B7BE-793C-1D49-71D41777C1D9}"/>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en-AU" noProof="0" smtClean="0">
                <a:solidFill>
                  <a:schemeClr val="tx2"/>
                </a:solidFill>
              </a:rPr>
              <a:pPr rtl="0"/>
              <a:t>4</a:t>
            </a:fld>
            <a:endParaRPr lang="en-AU" noProof="0">
              <a:solidFill>
                <a:schemeClr val="tx2"/>
              </a:solidFill>
            </a:endParaRPr>
          </a:p>
        </p:txBody>
      </p:sp>
      <p:pic>
        <p:nvPicPr>
          <p:cNvPr id="19" name="Picture 2" descr="Free frequency wave geometry pattern illustration">
            <a:extLst>
              <a:ext uri="{FF2B5EF4-FFF2-40B4-BE49-F238E27FC236}">
                <a16:creationId xmlns:a16="http://schemas.microsoft.com/office/drawing/2014/main" id="{2E3ACD3A-4A3E-93BD-7082-073884B720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963" b="28084"/>
          <a:stretch/>
        </p:blipFill>
        <p:spPr bwMode="auto">
          <a:xfrm>
            <a:off x="-67732" y="4715933"/>
            <a:ext cx="12276666" cy="1640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50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ezpłatne Darmowe zdjęcie z galerii z bezprzewodowe słuchawki, czarna koszula, czarnoskóry Zdjęcie z galerii">
            <a:extLst>
              <a:ext uri="{FF2B5EF4-FFF2-40B4-BE49-F238E27FC236}">
                <a16:creationId xmlns:a16="http://schemas.microsoft.com/office/drawing/2014/main" id="{A108C2EA-069F-8C6C-69D6-0C92FD578D87}"/>
              </a:ext>
            </a:extLst>
          </p:cNvPr>
          <p:cNvPicPr>
            <a:picLocks noGrp="1" noChangeAspect="1" noChangeArrowheads="1"/>
          </p:cNvPicPr>
          <p:nvPr>
            <p:ph type="pic" sz="quarter" idx="23"/>
          </p:nvPr>
        </p:nvPicPr>
        <p:blipFill rotWithShape="1">
          <a:blip r:embed="rId3">
            <a:extLst>
              <a:ext uri="{28A0092B-C50C-407E-A947-70E740481C1C}">
                <a14:useLocalDpi xmlns:a14="http://schemas.microsoft.com/office/drawing/2010/main" val="0"/>
              </a:ext>
            </a:extLst>
          </a:blip>
          <a:srcRect l="-13" t="46971" r="13" b="24897"/>
          <a:stretch/>
        </p:blipFill>
        <p:spPr bwMode="auto">
          <a:xfrm>
            <a:off x="1524" y="4572000"/>
            <a:ext cx="12188952"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838200" y="318907"/>
            <a:ext cx="10515600" cy="1142796"/>
          </a:xfrm>
        </p:spPr>
        <p:txBody>
          <a:bodyPr rtlCol="0"/>
          <a:lstStyle/>
          <a:p>
            <a:pPr rtl="0"/>
            <a:r>
              <a:rPr lang="pl-PL" b="1" noProof="0" dirty="0">
                <a:solidFill>
                  <a:schemeClr val="tx2"/>
                </a:solidFill>
              </a:rPr>
              <a:t>User </a:t>
            </a:r>
            <a:r>
              <a:rPr lang="pl-PL" b="1" noProof="0" dirty="0" err="1">
                <a:solidFill>
                  <a:schemeClr val="tx2"/>
                </a:solidFill>
              </a:rPr>
              <a:t>Personas</a:t>
            </a:r>
            <a:endParaRPr lang="en-AU" b="1" noProof="0" dirty="0">
              <a:solidFill>
                <a:schemeClr val="tx2"/>
              </a:solidFill>
            </a:endParaRPr>
          </a:p>
        </p:txBody>
      </p:sp>
      <p:sp>
        <p:nvSpPr>
          <p:cNvPr id="4" name="Tekst — symbol zastępczy 3">
            <a:extLst>
              <a:ext uri="{FF2B5EF4-FFF2-40B4-BE49-F238E27FC236}">
                <a16:creationId xmlns:a16="http://schemas.microsoft.com/office/drawing/2014/main" id="{A112B089-A8F9-45B1-BE6E-EAC10163F082}"/>
              </a:ext>
            </a:extLst>
          </p:cNvPr>
          <p:cNvSpPr>
            <a:spLocks noGrp="1"/>
          </p:cNvSpPr>
          <p:nvPr>
            <p:ph type="body" sz="quarter" idx="13"/>
          </p:nvPr>
        </p:nvSpPr>
        <p:spPr>
          <a:xfrm>
            <a:off x="883705" y="1461703"/>
            <a:ext cx="3210331" cy="3731082"/>
          </a:xfrm>
        </p:spPr>
        <p:txBody>
          <a:bodyPr tIns="90000" rtlCol="0">
            <a:normAutofit/>
          </a:bodyPr>
          <a:lstStyle/>
          <a:p>
            <a:pPr rtl="0"/>
            <a:r>
              <a:rPr lang="pl-PL" noProof="0" dirty="0">
                <a:solidFill>
                  <a:schemeClr val="tx2"/>
                </a:solidFill>
              </a:rPr>
              <a:t>Michael</a:t>
            </a:r>
            <a:endParaRPr lang="en-AU" noProof="0" dirty="0">
              <a:solidFill>
                <a:schemeClr val="tx2"/>
              </a:solidFill>
            </a:endParaRPr>
          </a:p>
        </p:txBody>
      </p:sp>
      <p:sp>
        <p:nvSpPr>
          <p:cNvPr id="6" name="Tekst — symbol zastępczy 5">
            <a:extLst>
              <a:ext uri="{FF2B5EF4-FFF2-40B4-BE49-F238E27FC236}">
                <a16:creationId xmlns:a16="http://schemas.microsoft.com/office/drawing/2014/main" id="{0FE22F9B-4BF8-41DC-8F1C-836B546E59AD}"/>
              </a:ext>
            </a:extLst>
          </p:cNvPr>
          <p:cNvSpPr>
            <a:spLocks noGrp="1"/>
          </p:cNvSpPr>
          <p:nvPr>
            <p:ph type="body" sz="quarter" idx="15"/>
          </p:nvPr>
        </p:nvSpPr>
        <p:spPr>
          <a:xfrm>
            <a:off x="1117270" y="2089545"/>
            <a:ext cx="2743200" cy="3103242"/>
          </a:xfrm>
        </p:spPr>
        <p:txBody>
          <a:bodyPr rtlCol="0">
            <a:noAutofit/>
          </a:bodyPr>
          <a:lstStyle/>
          <a:p>
            <a:pPr rtl="0"/>
            <a:r>
              <a:rPr lang="en-US" dirty="0">
                <a:solidFill>
                  <a:schemeClr val="tx2"/>
                </a:solidFill>
                <a:latin typeface="gg sans"/>
              </a:rPr>
              <a:t>Michael is 16 years old, lives in London, and is a high school student. Although he’s an introvert, he has a few close friends; however, they don’t enjoy playing the same game as he does—League of Legends. While he’s not looking for new friends to meet up with in person, he is interested in finding people to form a team with for online gameplay.</a:t>
            </a:r>
            <a:r>
              <a:rPr lang="pl-PL" dirty="0">
                <a:solidFill>
                  <a:schemeClr val="tx2"/>
                </a:solidFill>
                <a:latin typeface="gg sans"/>
              </a:rPr>
              <a:t> </a:t>
            </a:r>
            <a:r>
              <a:rPr lang="en-US" dirty="0">
                <a:solidFill>
                  <a:schemeClr val="tx2"/>
                </a:solidFill>
                <a:latin typeface="gg sans"/>
              </a:rPr>
              <a:t>While searching for an app to find gaming buddies, Michael comes across Web8s.</a:t>
            </a:r>
            <a:endParaRPr lang="en-AU" noProof="0" dirty="0">
              <a:solidFill>
                <a:schemeClr val="tx2"/>
              </a:solidFill>
              <a:latin typeface="gg sans"/>
            </a:endParaRPr>
          </a:p>
        </p:txBody>
      </p:sp>
      <p:sp>
        <p:nvSpPr>
          <p:cNvPr id="42" name="Data — symbol zastępczy 41">
            <a:extLst>
              <a:ext uri="{FF2B5EF4-FFF2-40B4-BE49-F238E27FC236}">
                <a16:creationId xmlns:a16="http://schemas.microsoft.com/office/drawing/2014/main" id="{916DDA26-131E-46AD-ADAE-F0E710EAF3DE}"/>
              </a:ext>
            </a:extLst>
          </p:cNvPr>
          <p:cNvSpPr>
            <a:spLocks noGrp="1"/>
          </p:cNvSpPr>
          <p:nvPr>
            <p:ph type="dt" sz="half" idx="2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44546A"/>
                </a:solidFill>
                <a:effectLst/>
                <a:uLnTx/>
                <a:uFillTx/>
                <a:latin typeface="Source Sans Pro Light"/>
                <a:ea typeface="+mn-ea"/>
                <a:cs typeface="+mn-cs"/>
              </a:rPr>
              <a:t>20XX</a:t>
            </a:r>
          </a:p>
        </p:txBody>
      </p:sp>
      <p:sp>
        <p:nvSpPr>
          <p:cNvPr id="114" name="Tekst — symbol zastępczy 113">
            <a:extLst>
              <a:ext uri="{FF2B5EF4-FFF2-40B4-BE49-F238E27FC236}">
                <a16:creationId xmlns:a16="http://schemas.microsoft.com/office/drawing/2014/main" id="{B51B89C9-6212-44BC-8654-817139EF8D59}"/>
              </a:ext>
            </a:extLst>
          </p:cNvPr>
          <p:cNvSpPr>
            <a:spLocks noGrp="1"/>
          </p:cNvSpPr>
          <p:nvPr>
            <p:ph type="body" sz="quarter" idx="24"/>
          </p:nvPr>
        </p:nvSpPr>
        <p:spPr>
          <a:xfrm>
            <a:off x="4491228" y="1461702"/>
            <a:ext cx="3209544" cy="3731083"/>
          </a:xfrm>
        </p:spPr>
        <p:txBody>
          <a:bodyPr tIns="90000" rtlCol="0"/>
          <a:lstStyle/>
          <a:p>
            <a:pPr rtl="0"/>
            <a:r>
              <a:rPr lang="pl-PL" dirty="0">
                <a:solidFill>
                  <a:schemeClr val="tx2"/>
                </a:solidFill>
              </a:rPr>
              <a:t>Andrzej</a:t>
            </a:r>
            <a:endParaRPr lang="en-AU" noProof="0" dirty="0">
              <a:solidFill>
                <a:schemeClr val="tx2"/>
              </a:solidFill>
            </a:endParaRPr>
          </a:p>
        </p:txBody>
      </p:sp>
      <p:sp>
        <p:nvSpPr>
          <p:cNvPr id="7" name="Zawartość — symbol zastępczy 6">
            <a:extLst>
              <a:ext uri="{FF2B5EF4-FFF2-40B4-BE49-F238E27FC236}">
                <a16:creationId xmlns:a16="http://schemas.microsoft.com/office/drawing/2014/main" id="{6B35F89A-6CDF-41F7-BD87-18B45BD7330B}"/>
              </a:ext>
            </a:extLst>
          </p:cNvPr>
          <p:cNvSpPr>
            <a:spLocks noGrp="1"/>
          </p:cNvSpPr>
          <p:nvPr>
            <p:ph type="body" sz="quarter" idx="25"/>
          </p:nvPr>
        </p:nvSpPr>
        <p:spPr>
          <a:xfrm>
            <a:off x="4724794" y="2098625"/>
            <a:ext cx="2743200" cy="3094161"/>
          </a:xfrm>
        </p:spPr>
        <p:txBody>
          <a:bodyPr vert="horz" lIns="91440" tIns="45720" rIns="91440" bIns="45720" rtlCol="0" anchor="t">
            <a:normAutofit/>
          </a:bodyPr>
          <a:lstStyle/>
          <a:p>
            <a:pPr rtl="0"/>
            <a:r>
              <a:rPr lang="en-US" dirty="0">
                <a:solidFill>
                  <a:schemeClr val="tx2"/>
                </a:solidFill>
                <a:latin typeface="gg sans"/>
              </a:rPr>
              <a:t>Andrzej is a 42-year-old from Poland who has recently begins treatment for his alcoholism. His doctor recommended that he find a sobriety support group, but there’s nothing like that in the area near his small village . A few weeks ago, however, Andrzej’s cousin, Mariusz, told him about an app where he could connect with people from around the world. Andrzej decides to give it a try.</a:t>
            </a:r>
            <a:endParaRPr lang="en-AU" noProof="0" dirty="0">
              <a:solidFill>
                <a:schemeClr val="tx2"/>
              </a:solidFill>
              <a:latin typeface="gg sans"/>
            </a:endParaRPr>
          </a:p>
        </p:txBody>
      </p:sp>
      <p:sp>
        <p:nvSpPr>
          <p:cNvPr id="43" name="Stopka — symbol zastępczy 42">
            <a:extLst>
              <a:ext uri="{FF2B5EF4-FFF2-40B4-BE49-F238E27FC236}">
                <a16:creationId xmlns:a16="http://schemas.microsoft.com/office/drawing/2014/main" id="{3F77F960-EB31-4698-AB82-5583AF66D391}"/>
              </a:ext>
            </a:extLst>
          </p:cNvPr>
          <p:cNvSpPr>
            <a:spLocks noGrp="1"/>
          </p:cNvSpPr>
          <p:nvPr>
            <p:ph type="ftr" sz="quarter" idx="2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AU" sz="1200" b="0" i="0" u="none" strike="noStrike" kern="1200" cap="none" spc="0" normalizeH="0" baseline="0" noProof="0" dirty="0">
                <a:ln>
                  <a:noFill/>
                </a:ln>
                <a:solidFill>
                  <a:srgbClr val="44546A"/>
                </a:solidFill>
                <a:effectLst/>
                <a:uLnTx/>
                <a:uFillTx/>
                <a:latin typeface="Source Sans Pro Light"/>
                <a:ea typeface="+mn-ea"/>
                <a:cs typeface="+mn-cs"/>
              </a:rPr>
              <a:t>WebM8s</a:t>
            </a:r>
          </a:p>
        </p:txBody>
      </p:sp>
      <p:sp>
        <p:nvSpPr>
          <p:cNvPr id="3" name="Tekst — symbol zastępczy 2">
            <a:extLst>
              <a:ext uri="{FF2B5EF4-FFF2-40B4-BE49-F238E27FC236}">
                <a16:creationId xmlns:a16="http://schemas.microsoft.com/office/drawing/2014/main" id="{D5E1C399-8F48-44F5-9461-3C89866D4CE1}"/>
              </a:ext>
            </a:extLst>
          </p:cNvPr>
          <p:cNvSpPr>
            <a:spLocks noGrp="1"/>
          </p:cNvSpPr>
          <p:nvPr>
            <p:ph type="body" sz="quarter" idx="26"/>
          </p:nvPr>
        </p:nvSpPr>
        <p:spPr>
          <a:xfrm>
            <a:off x="8098751" y="1514007"/>
            <a:ext cx="3209544" cy="3678780"/>
          </a:xfrm>
        </p:spPr>
        <p:txBody>
          <a:bodyPr tIns="90000" rtlCol="0"/>
          <a:lstStyle/>
          <a:p>
            <a:pPr rtl="0"/>
            <a:r>
              <a:rPr lang="pl-PL" noProof="0" dirty="0" err="1">
                <a:solidFill>
                  <a:schemeClr val="tx2"/>
                </a:solidFill>
              </a:rPr>
              <a:t>Anastaz</a:t>
            </a:r>
            <a:r>
              <a:rPr lang="pl-PL" dirty="0">
                <a:solidFill>
                  <a:schemeClr val="tx2"/>
                </a:solidFill>
              </a:rPr>
              <a:t>j</a:t>
            </a:r>
            <a:r>
              <a:rPr lang="pl-PL" noProof="0" dirty="0">
                <a:solidFill>
                  <a:schemeClr val="tx2"/>
                </a:solidFill>
              </a:rPr>
              <a:t>a</a:t>
            </a:r>
            <a:endParaRPr lang="en-AU" noProof="0" dirty="0">
              <a:solidFill>
                <a:schemeClr val="tx2"/>
              </a:solidFill>
            </a:endParaRPr>
          </a:p>
        </p:txBody>
      </p:sp>
      <p:sp>
        <p:nvSpPr>
          <p:cNvPr id="8" name="Tekst — symbol zastępczy 7">
            <a:extLst>
              <a:ext uri="{FF2B5EF4-FFF2-40B4-BE49-F238E27FC236}">
                <a16:creationId xmlns:a16="http://schemas.microsoft.com/office/drawing/2014/main" id="{E92B9716-8D44-4864-8986-720957B34362}"/>
              </a:ext>
            </a:extLst>
          </p:cNvPr>
          <p:cNvSpPr>
            <a:spLocks noGrp="1"/>
          </p:cNvSpPr>
          <p:nvPr>
            <p:ph type="body" sz="quarter" idx="27"/>
          </p:nvPr>
        </p:nvSpPr>
        <p:spPr>
          <a:xfrm>
            <a:off x="8331923" y="2098626"/>
            <a:ext cx="2743200" cy="3094160"/>
          </a:xfrm>
        </p:spPr>
        <p:txBody>
          <a:bodyPr rtlCol="0">
            <a:noAutofit/>
          </a:bodyPr>
          <a:lstStyle/>
          <a:p>
            <a:r>
              <a:rPr lang="en-US" dirty="0" err="1">
                <a:solidFill>
                  <a:schemeClr val="tx2"/>
                </a:solidFill>
                <a:latin typeface="gg sans"/>
              </a:rPr>
              <a:t>Anasta</a:t>
            </a:r>
            <a:r>
              <a:rPr lang="pl-PL" dirty="0" err="1">
                <a:solidFill>
                  <a:schemeClr val="tx2"/>
                </a:solidFill>
                <a:latin typeface="gg sans"/>
              </a:rPr>
              <a:t>zj</a:t>
            </a:r>
            <a:r>
              <a:rPr lang="en-US" dirty="0">
                <a:solidFill>
                  <a:schemeClr val="tx2"/>
                </a:solidFill>
                <a:latin typeface="gg sans"/>
              </a:rPr>
              <a:t>a, a 26-year-old woman, recently decided she wants to develop a deeper interest in cinema. She would like to learn how to analyze films in a more meaningful way, but she doesn’t know where to start—she struggles to apply what she’s read online in practice. </a:t>
            </a:r>
            <a:r>
              <a:rPr lang="en-US" dirty="0" err="1">
                <a:solidFill>
                  <a:schemeClr val="tx2"/>
                </a:solidFill>
                <a:latin typeface="gg sans"/>
              </a:rPr>
              <a:t>Anasta</a:t>
            </a:r>
            <a:r>
              <a:rPr lang="pl-PL" dirty="0" err="1">
                <a:solidFill>
                  <a:schemeClr val="tx2"/>
                </a:solidFill>
                <a:latin typeface="gg sans"/>
              </a:rPr>
              <a:t>zj</a:t>
            </a:r>
            <a:r>
              <a:rPr lang="en-US" dirty="0">
                <a:solidFill>
                  <a:schemeClr val="tx2"/>
                </a:solidFill>
                <a:latin typeface="gg sans"/>
              </a:rPr>
              <a:t>a would love to discuss films with people who are knowledgeable and learn what to pay attention to while watching movies through real examples.</a:t>
            </a:r>
            <a:r>
              <a:rPr lang="pl-PL" dirty="0">
                <a:solidFill>
                  <a:schemeClr val="tx2"/>
                </a:solidFill>
                <a:latin typeface="gg sans"/>
              </a:rPr>
              <a:t> </a:t>
            </a:r>
            <a:r>
              <a:rPr lang="en-US" dirty="0">
                <a:solidFill>
                  <a:schemeClr val="tx2"/>
                </a:solidFill>
                <a:latin typeface="gg sans"/>
              </a:rPr>
              <a:t>She decides to try the app after seeing an advertisement.</a:t>
            </a:r>
            <a:endParaRPr lang="en-AU" noProof="0" dirty="0">
              <a:solidFill>
                <a:schemeClr val="tx2"/>
              </a:solidFill>
              <a:latin typeface="gg sans"/>
            </a:endParaRPr>
          </a:p>
        </p:txBody>
      </p:sp>
      <p:sp>
        <p:nvSpPr>
          <p:cNvPr id="44" name="Numer slajdu — symbol zastępczy 43">
            <a:extLst>
              <a:ext uri="{FF2B5EF4-FFF2-40B4-BE49-F238E27FC236}">
                <a16:creationId xmlns:a16="http://schemas.microsoft.com/office/drawing/2014/main" id="{3E790E42-CF88-4BBB-827D-12B6E23D93C1}"/>
              </a:ext>
            </a:extLst>
          </p:cNvPr>
          <p:cNvSpPr>
            <a:spLocks noGrp="1"/>
          </p:cNvSpPr>
          <p:nvPr>
            <p:ph type="sldNum" sz="quarter" idx="22"/>
          </p:nvPr>
        </p:nvSpPr>
        <p:spPr>
          <a:xfrm>
            <a:off x="8610600" y="6356350"/>
            <a:ext cx="2743200"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AU" sz="1200" b="0" i="0" u="none" strike="noStrike" kern="1200" cap="none" spc="0" normalizeH="0" baseline="0" noProof="0" smtClean="0">
                <a:ln>
                  <a:noFill/>
                </a:ln>
                <a:solidFill>
                  <a:srgbClr val="44546A"/>
                </a:solidFill>
                <a:effectLst/>
                <a:uLnTx/>
                <a:uFillTx/>
                <a:latin typeface="Source Sans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a:ln>
                <a:noFill/>
              </a:ln>
              <a:solidFill>
                <a:srgbClr val="44546A"/>
              </a:solidFill>
              <a:effectLst/>
              <a:uLnTx/>
              <a:uFillTx/>
              <a:latin typeface="Source Sans Pro Light"/>
              <a:ea typeface="+mn-ea"/>
              <a:cs typeface="+mn-cs"/>
            </a:endParaRPr>
          </a:p>
        </p:txBody>
      </p:sp>
    </p:spTree>
    <p:extLst>
      <p:ext uri="{BB962C8B-B14F-4D97-AF65-F5344CB8AC3E}">
        <p14:creationId xmlns:p14="http://schemas.microsoft.com/office/powerpoint/2010/main" val="341423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F6DB5-BF02-A8FC-E1AA-E22838BDC0E3}"/>
            </a:ext>
          </a:extLst>
        </p:cNvPr>
        <p:cNvGrpSpPr/>
        <p:nvPr/>
      </p:nvGrpSpPr>
      <p:grpSpPr>
        <a:xfrm>
          <a:off x="0" y="0"/>
          <a:ext cx="0" cy="0"/>
          <a:chOff x="0" y="0"/>
          <a:chExt cx="0" cy="0"/>
        </a:xfrm>
      </p:grpSpPr>
      <p:pic>
        <p:nvPicPr>
          <p:cNvPr id="1030" name="Picture 6" descr="Bezpłatne Darmowe zdjęcie z galerii z bezprzewodowe słuchawki, czarna koszula, czarnoskóry Zdjęcie z galerii">
            <a:extLst>
              <a:ext uri="{FF2B5EF4-FFF2-40B4-BE49-F238E27FC236}">
                <a16:creationId xmlns:a16="http://schemas.microsoft.com/office/drawing/2014/main" id="{3AB80714-8A7C-68DA-FD5D-CDF57B0E8380}"/>
              </a:ext>
            </a:extLst>
          </p:cNvPr>
          <p:cNvPicPr>
            <a:picLocks noGrp="1" noChangeAspect="1" noChangeArrowheads="1"/>
          </p:cNvPicPr>
          <p:nvPr>
            <p:ph type="pic" sz="quarter" idx="23"/>
          </p:nvPr>
        </p:nvPicPr>
        <p:blipFill rotWithShape="1">
          <a:blip r:embed="rId3">
            <a:extLst>
              <a:ext uri="{28A0092B-C50C-407E-A947-70E740481C1C}">
                <a14:useLocalDpi xmlns:a14="http://schemas.microsoft.com/office/drawing/2010/main" val="0"/>
              </a:ext>
            </a:extLst>
          </a:blip>
          <a:srcRect l="-13" t="46971" r="13" b="24897"/>
          <a:stretch/>
        </p:blipFill>
        <p:spPr bwMode="auto">
          <a:xfrm>
            <a:off x="1524" y="4572000"/>
            <a:ext cx="12188952"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C9381A48-5301-649F-DDDA-34B03DF7F202}"/>
              </a:ext>
            </a:extLst>
          </p:cNvPr>
          <p:cNvSpPr>
            <a:spLocks noGrp="1"/>
          </p:cNvSpPr>
          <p:nvPr>
            <p:ph type="title"/>
          </p:nvPr>
        </p:nvSpPr>
        <p:spPr>
          <a:xfrm>
            <a:off x="838200" y="318907"/>
            <a:ext cx="10515600" cy="1142796"/>
          </a:xfrm>
        </p:spPr>
        <p:txBody>
          <a:bodyPr rtlCol="0"/>
          <a:lstStyle/>
          <a:p>
            <a:pPr rtl="0"/>
            <a:r>
              <a:rPr lang="pl-PL" b="1" noProof="0" dirty="0" err="1">
                <a:solidFill>
                  <a:schemeClr val="tx2"/>
                </a:solidFill>
              </a:rPr>
              <a:t>Use</a:t>
            </a:r>
            <a:r>
              <a:rPr lang="pl-PL" b="1" noProof="0" dirty="0">
                <a:solidFill>
                  <a:schemeClr val="tx2"/>
                </a:solidFill>
              </a:rPr>
              <a:t> </a:t>
            </a:r>
            <a:r>
              <a:rPr lang="pl-PL" b="1" noProof="0" dirty="0" err="1">
                <a:solidFill>
                  <a:schemeClr val="tx2"/>
                </a:solidFill>
              </a:rPr>
              <a:t>Cases</a:t>
            </a:r>
            <a:endParaRPr lang="en-AU" b="1" noProof="0" dirty="0">
              <a:solidFill>
                <a:schemeClr val="tx2"/>
              </a:solidFill>
            </a:endParaRPr>
          </a:p>
        </p:txBody>
      </p:sp>
      <p:sp>
        <p:nvSpPr>
          <p:cNvPr id="4" name="Tekst — symbol zastępczy 3">
            <a:extLst>
              <a:ext uri="{FF2B5EF4-FFF2-40B4-BE49-F238E27FC236}">
                <a16:creationId xmlns:a16="http://schemas.microsoft.com/office/drawing/2014/main" id="{FB2F4D2B-C211-1E0B-1DB3-E5467DAED7B4}"/>
              </a:ext>
            </a:extLst>
          </p:cNvPr>
          <p:cNvSpPr>
            <a:spLocks noGrp="1"/>
          </p:cNvSpPr>
          <p:nvPr>
            <p:ph type="body" sz="quarter" idx="13"/>
          </p:nvPr>
        </p:nvSpPr>
        <p:spPr>
          <a:xfrm>
            <a:off x="883705" y="1461703"/>
            <a:ext cx="3210331" cy="3731083"/>
          </a:xfrm>
        </p:spPr>
        <p:txBody>
          <a:bodyPr tIns="90000" rtlCol="0">
            <a:normAutofit/>
          </a:bodyPr>
          <a:lstStyle/>
          <a:p>
            <a:pPr rtl="0"/>
            <a:r>
              <a:rPr lang="pl-PL" noProof="0" dirty="0">
                <a:solidFill>
                  <a:schemeClr val="tx2"/>
                </a:solidFill>
              </a:rPr>
              <a:t>Michael</a:t>
            </a:r>
            <a:endParaRPr lang="en-AU" noProof="0" dirty="0">
              <a:solidFill>
                <a:schemeClr val="tx2"/>
              </a:solidFill>
            </a:endParaRPr>
          </a:p>
        </p:txBody>
      </p:sp>
      <p:sp>
        <p:nvSpPr>
          <p:cNvPr id="6" name="Tekst — symbol zastępczy 5">
            <a:extLst>
              <a:ext uri="{FF2B5EF4-FFF2-40B4-BE49-F238E27FC236}">
                <a16:creationId xmlns:a16="http://schemas.microsoft.com/office/drawing/2014/main" id="{58D05DF3-3824-DDBE-EBB6-401EAE92E379}"/>
              </a:ext>
            </a:extLst>
          </p:cNvPr>
          <p:cNvSpPr>
            <a:spLocks noGrp="1"/>
          </p:cNvSpPr>
          <p:nvPr>
            <p:ph type="body" sz="quarter" idx="15"/>
          </p:nvPr>
        </p:nvSpPr>
        <p:spPr>
          <a:xfrm>
            <a:off x="1117270" y="2089545"/>
            <a:ext cx="2743200" cy="3103242"/>
          </a:xfrm>
        </p:spPr>
        <p:txBody>
          <a:bodyPr rtlCol="0">
            <a:noAutofit/>
          </a:bodyPr>
          <a:lstStyle/>
          <a:p>
            <a:pPr rtl="0"/>
            <a:r>
              <a:rPr lang="en-US" dirty="0">
                <a:solidFill>
                  <a:schemeClr val="tx2"/>
                </a:solidFill>
                <a:latin typeface="gg sans"/>
              </a:rPr>
              <a:t>Michael decides to give WebM8s a try, </a:t>
            </a:r>
            <a:r>
              <a:rPr lang="pl-PL" dirty="0" err="1">
                <a:solidFill>
                  <a:schemeClr val="tx2"/>
                </a:solidFill>
                <a:latin typeface="gg sans"/>
              </a:rPr>
              <a:t>generates</a:t>
            </a:r>
            <a:r>
              <a:rPr lang="pl-PL" dirty="0">
                <a:solidFill>
                  <a:schemeClr val="tx2"/>
                </a:solidFill>
                <a:latin typeface="gg sans"/>
              </a:rPr>
              <a:t> </a:t>
            </a:r>
            <a:r>
              <a:rPr lang="en-US" dirty="0">
                <a:solidFill>
                  <a:schemeClr val="tx2"/>
                </a:solidFill>
                <a:latin typeface="gg sans"/>
              </a:rPr>
              <a:t>his profile, and starts searching for his new team. After just a few minutes of browsing, he </a:t>
            </a:r>
            <a:r>
              <a:rPr lang="pl-PL" dirty="0" err="1">
                <a:solidFill>
                  <a:schemeClr val="tx2"/>
                </a:solidFill>
                <a:latin typeface="gg sans"/>
              </a:rPr>
              <a:t>forms</a:t>
            </a:r>
            <a:r>
              <a:rPr lang="pl-PL" dirty="0">
                <a:solidFill>
                  <a:schemeClr val="tx2"/>
                </a:solidFill>
                <a:latin typeface="gg sans"/>
              </a:rPr>
              <a:t> a </a:t>
            </a:r>
            <a:r>
              <a:rPr lang="pl-PL" dirty="0" err="1">
                <a:solidFill>
                  <a:schemeClr val="tx2"/>
                </a:solidFill>
                <a:latin typeface="gg sans"/>
              </a:rPr>
              <a:t>new</a:t>
            </a:r>
            <a:r>
              <a:rPr lang="pl-PL" dirty="0">
                <a:solidFill>
                  <a:schemeClr val="tx2"/>
                </a:solidFill>
                <a:latin typeface="gg sans"/>
              </a:rPr>
              <a:t> </a:t>
            </a:r>
            <a:r>
              <a:rPr lang="pl-PL" dirty="0" err="1">
                <a:solidFill>
                  <a:schemeClr val="tx2"/>
                </a:solidFill>
                <a:latin typeface="gg sans"/>
              </a:rPr>
              <a:t>group</a:t>
            </a:r>
            <a:r>
              <a:rPr lang="pl-PL" dirty="0">
                <a:solidFill>
                  <a:schemeClr val="tx2"/>
                </a:solidFill>
                <a:latin typeface="gg sans"/>
              </a:rPr>
              <a:t> by </a:t>
            </a:r>
            <a:r>
              <a:rPr lang="pl-PL" dirty="0" err="1">
                <a:solidFill>
                  <a:schemeClr val="tx2"/>
                </a:solidFill>
                <a:latin typeface="gg sans"/>
              </a:rPr>
              <a:t>pairing</a:t>
            </a:r>
            <a:r>
              <a:rPr lang="pl-PL" dirty="0">
                <a:solidFill>
                  <a:schemeClr val="tx2"/>
                </a:solidFill>
                <a:latin typeface="gg sans"/>
              </a:rPr>
              <a:t> </a:t>
            </a:r>
            <a:r>
              <a:rPr lang="pl-PL" dirty="0" err="1">
                <a:solidFill>
                  <a:schemeClr val="tx2"/>
                </a:solidFill>
                <a:latin typeface="gg sans"/>
              </a:rPr>
              <a:t>up</a:t>
            </a:r>
            <a:r>
              <a:rPr lang="pl-PL" dirty="0">
                <a:solidFill>
                  <a:schemeClr val="tx2"/>
                </a:solidFill>
                <a:latin typeface="gg sans"/>
              </a:rPr>
              <a:t> </a:t>
            </a:r>
            <a:r>
              <a:rPr lang="en-US" dirty="0">
                <a:solidFill>
                  <a:schemeClr val="tx2"/>
                </a:solidFill>
                <a:latin typeface="gg sans"/>
              </a:rPr>
              <a:t>with one person, and within an hour, their group grows to four people who not only fit perfectly into the needed roles for the game but are also incredibly fun to chat with. After a few hours of messaging with his new friends, Michael decides to add them in-game, where they continue their conversations over voice chat.</a:t>
            </a:r>
            <a:endParaRPr lang="en-AU" noProof="0" dirty="0">
              <a:solidFill>
                <a:schemeClr val="tx2"/>
              </a:solidFill>
              <a:latin typeface="gg sans"/>
            </a:endParaRPr>
          </a:p>
        </p:txBody>
      </p:sp>
      <p:sp>
        <p:nvSpPr>
          <p:cNvPr id="42" name="Data — symbol zastępczy 41">
            <a:extLst>
              <a:ext uri="{FF2B5EF4-FFF2-40B4-BE49-F238E27FC236}">
                <a16:creationId xmlns:a16="http://schemas.microsoft.com/office/drawing/2014/main" id="{7F5B1246-1E22-5A86-43BB-54B2A9B2FC7E}"/>
              </a:ext>
            </a:extLst>
          </p:cNvPr>
          <p:cNvSpPr>
            <a:spLocks noGrp="1"/>
          </p:cNvSpPr>
          <p:nvPr>
            <p:ph type="dt" sz="half" idx="2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44546A"/>
                </a:solidFill>
                <a:effectLst/>
                <a:uLnTx/>
                <a:uFillTx/>
                <a:latin typeface="Source Sans Pro Light"/>
                <a:ea typeface="+mn-ea"/>
                <a:cs typeface="+mn-cs"/>
              </a:rPr>
              <a:t>20XX</a:t>
            </a:r>
          </a:p>
        </p:txBody>
      </p:sp>
      <p:sp>
        <p:nvSpPr>
          <p:cNvPr id="114" name="Tekst — symbol zastępczy 113">
            <a:extLst>
              <a:ext uri="{FF2B5EF4-FFF2-40B4-BE49-F238E27FC236}">
                <a16:creationId xmlns:a16="http://schemas.microsoft.com/office/drawing/2014/main" id="{0217805A-C13D-E48F-B1C9-A4E6F2131AB9}"/>
              </a:ext>
            </a:extLst>
          </p:cNvPr>
          <p:cNvSpPr>
            <a:spLocks noGrp="1"/>
          </p:cNvSpPr>
          <p:nvPr>
            <p:ph type="body" sz="quarter" idx="24"/>
          </p:nvPr>
        </p:nvSpPr>
        <p:spPr>
          <a:xfrm>
            <a:off x="4491228" y="1461703"/>
            <a:ext cx="3209544" cy="3731084"/>
          </a:xfrm>
        </p:spPr>
        <p:txBody>
          <a:bodyPr tIns="90000" rtlCol="0"/>
          <a:lstStyle/>
          <a:p>
            <a:pPr rtl="0"/>
            <a:r>
              <a:rPr lang="pl-PL" dirty="0">
                <a:solidFill>
                  <a:schemeClr val="tx2"/>
                </a:solidFill>
              </a:rPr>
              <a:t>Andrzej</a:t>
            </a:r>
            <a:endParaRPr lang="en-AU" noProof="0" dirty="0">
              <a:solidFill>
                <a:schemeClr val="tx2"/>
              </a:solidFill>
            </a:endParaRPr>
          </a:p>
        </p:txBody>
      </p:sp>
      <p:sp>
        <p:nvSpPr>
          <p:cNvPr id="7" name="Zawartość — symbol zastępczy 6">
            <a:extLst>
              <a:ext uri="{FF2B5EF4-FFF2-40B4-BE49-F238E27FC236}">
                <a16:creationId xmlns:a16="http://schemas.microsoft.com/office/drawing/2014/main" id="{4D99C620-F67C-3354-D051-4EDBBD8B4C98}"/>
              </a:ext>
            </a:extLst>
          </p:cNvPr>
          <p:cNvSpPr>
            <a:spLocks noGrp="1"/>
          </p:cNvSpPr>
          <p:nvPr>
            <p:ph type="body" sz="quarter" idx="25"/>
          </p:nvPr>
        </p:nvSpPr>
        <p:spPr>
          <a:xfrm>
            <a:off x="4672668" y="2098624"/>
            <a:ext cx="2840830" cy="3297674"/>
          </a:xfrm>
        </p:spPr>
        <p:txBody>
          <a:bodyPr vert="horz" lIns="91440" tIns="45720" rIns="91440" bIns="45720" rtlCol="0" anchor="t">
            <a:normAutofit/>
          </a:bodyPr>
          <a:lstStyle/>
          <a:p>
            <a:pPr rtl="0"/>
            <a:r>
              <a:rPr lang="en-US" noProof="0" dirty="0">
                <a:solidFill>
                  <a:schemeClr val="tx2"/>
                </a:solidFill>
                <a:latin typeface="gg sans"/>
              </a:rPr>
              <a:t>After installing the app, Andrzej quickly sets up his profile thanks to the simple interface. Within five minutes of searching, he finds a small group of eight people. Everyone in the group is very friendly, sharing daily updates about their day, how they’re feeling, and what helps them in their recovery journey. This shared support makes it easier for everyone in the group, including Andrzej, to navigate their treatment. Andrzej decides to tell his cousin on the other side of the family about the app.</a:t>
            </a:r>
            <a:endParaRPr lang="en-AU" noProof="0" dirty="0">
              <a:solidFill>
                <a:schemeClr val="tx2"/>
              </a:solidFill>
              <a:latin typeface="gg sans"/>
            </a:endParaRPr>
          </a:p>
        </p:txBody>
      </p:sp>
      <p:sp>
        <p:nvSpPr>
          <p:cNvPr id="43" name="Stopka — symbol zastępczy 42">
            <a:extLst>
              <a:ext uri="{FF2B5EF4-FFF2-40B4-BE49-F238E27FC236}">
                <a16:creationId xmlns:a16="http://schemas.microsoft.com/office/drawing/2014/main" id="{D26ED2AF-089F-A549-43FE-327C886B4326}"/>
              </a:ext>
            </a:extLst>
          </p:cNvPr>
          <p:cNvSpPr>
            <a:spLocks noGrp="1"/>
          </p:cNvSpPr>
          <p:nvPr>
            <p:ph type="ftr" sz="quarter" idx="2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AU" sz="1200" b="0" i="0" u="none" strike="noStrike" kern="1200" cap="none" spc="0" normalizeH="0" baseline="0" noProof="0" dirty="0">
                <a:ln>
                  <a:noFill/>
                </a:ln>
                <a:solidFill>
                  <a:srgbClr val="44546A"/>
                </a:solidFill>
                <a:effectLst/>
                <a:uLnTx/>
                <a:uFillTx/>
                <a:latin typeface="Source Sans Pro Light"/>
                <a:ea typeface="+mn-ea"/>
                <a:cs typeface="+mn-cs"/>
              </a:rPr>
              <a:t>WebM8s</a:t>
            </a:r>
          </a:p>
        </p:txBody>
      </p:sp>
      <p:sp>
        <p:nvSpPr>
          <p:cNvPr id="3" name="Tekst — symbol zastępczy 2">
            <a:extLst>
              <a:ext uri="{FF2B5EF4-FFF2-40B4-BE49-F238E27FC236}">
                <a16:creationId xmlns:a16="http://schemas.microsoft.com/office/drawing/2014/main" id="{40DA4166-D31C-76FD-AFE6-C7FE8F71BECE}"/>
              </a:ext>
            </a:extLst>
          </p:cNvPr>
          <p:cNvSpPr>
            <a:spLocks noGrp="1"/>
          </p:cNvSpPr>
          <p:nvPr>
            <p:ph type="body" sz="quarter" idx="26"/>
          </p:nvPr>
        </p:nvSpPr>
        <p:spPr>
          <a:xfrm>
            <a:off x="8098751" y="1514007"/>
            <a:ext cx="3209544" cy="3678780"/>
          </a:xfrm>
        </p:spPr>
        <p:txBody>
          <a:bodyPr tIns="90000" rtlCol="0"/>
          <a:lstStyle/>
          <a:p>
            <a:pPr rtl="0"/>
            <a:r>
              <a:rPr lang="pl-PL" noProof="0" dirty="0" err="1">
                <a:solidFill>
                  <a:schemeClr val="tx2"/>
                </a:solidFill>
              </a:rPr>
              <a:t>Anastaz</a:t>
            </a:r>
            <a:r>
              <a:rPr lang="pl-PL" dirty="0">
                <a:solidFill>
                  <a:schemeClr val="tx2"/>
                </a:solidFill>
              </a:rPr>
              <a:t>j</a:t>
            </a:r>
            <a:r>
              <a:rPr lang="pl-PL" noProof="0" dirty="0">
                <a:solidFill>
                  <a:schemeClr val="tx2"/>
                </a:solidFill>
              </a:rPr>
              <a:t>a</a:t>
            </a:r>
            <a:endParaRPr lang="en-AU" noProof="0" dirty="0">
              <a:solidFill>
                <a:schemeClr val="tx2"/>
              </a:solidFill>
            </a:endParaRPr>
          </a:p>
        </p:txBody>
      </p:sp>
      <p:sp>
        <p:nvSpPr>
          <p:cNvPr id="8" name="Tekst — symbol zastępczy 7">
            <a:extLst>
              <a:ext uri="{FF2B5EF4-FFF2-40B4-BE49-F238E27FC236}">
                <a16:creationId xmlns:a16="http://schemas.microsoft.com/office/drawing/2014/main" id="{1C062A49-11B9-5B2C-F964-D049C71FE32D}"/>
              </a:ext>
            </a:extLst>
          </p:cNvPr>
          <p:cNvSpPr>
            <a:spLocks noGrp="1"/>
          </p:cNvSpPr>
          <p:nvPr>
            <p:ph type="body" sz="quarter" idx="27"/>
          </p:nvPr>
        </p:nvSpPr>
        <p:spPr>
          <a:xfrm>
            <a:off x="8331923" y="2098626"/>
            <a:ext cx="2743200" cy="3094160"/>
          </a:xfrm>
        </p:spPr>
        <p:txBody>
          <a:bodyPr rtlCol="0">
            <a:noAutofit/>
          </a:bodyPr>
          <a:lstStyle/>
          <a:p>
            <a:r>
              <a:rPr lang="en-US" dirty="0" err="1">
                <a:solidFill>
                  <a:schemeClr val="tx2"/>
                </a:solidFill>
                <a:latin typeface="gg sans"/>
              </a:rPr>
              <a:t>Anastaz</a:t>
            </a:r>
            <a:r>
              <a:rPr lang="pl-PL" dirty="0">
                <a:solidFill>
                  <a:schemeClr val="tx2"/>
                </a:solidFill>
                <a:latin typeface="gg sans"/>
              </a:rPr>
              <a:t>j</a:t>
            </a:r>
            <a:r>
              <a:rPr lang="en-US" dirty="0">
                <a:solidFill>
                  <a:schemeClr val="tx2"/>
                </a:solidFill>
                <a:latin typeface="gg sans"/>
              </a:rPr>
              <a:t>a was initially skeptical, but after creating her profile and finding one of the groups, her attitude shifted instantly. She enjoyed the app so much that she decided to join several more groups. Now, she engages daily in conversations with other group members and has noticed that she increasingly understands the deeper insights of directors and screenwriters.</a:t>
            </a:r>
            <a:endParaRPr lang="en-AU" noProof="0" dirty="0">
              <a:solidFill>
                <a:schemeClr val="tx2"/>
              </a:solidFill>
              <a:latin typeface="gg sans"/>
            </a:endParaRPr>
          </a:p>
        </p:txBody>
      </p:sp>
      <p:sp>
        <p:nvSpPr>
          <p:cNvPr id="44" name="Numer slajdu — symbol zastępczy 43">
            <a:extLst>
              <a:ext uri="{FF2B5EF4-FFF2-40B4-BE49-F238E27FC236}">
                <a16:creationId xmlns:a16="http://schemas.microsoft.com/office/drawing/2014/main" id="{3AD15638-A626-9F1C-4D2D-1B1445A7C3C9}"/>
              </a:ext>
            </a:extLst>
          </p:cNvPr>
          <p:cNvSpPr>
            <a:spLocks noGrp="1"/>
          </p:cNvSpPr>
          <p:nvPr>
            <p:ph type="sldNum" sz="quarter" idx="22"/>
          </p:nvPr>
        </p:nvSpPr>
        <p:spPr>
          <a:xfrm>
            <a:off x="8610600" y="6356350"/>
            <a:ext cx="2743200"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AU" sz="1200" b="0" i="0" u="none" strike="noStrike" kern="1200" cap="none" spc="0" normalizeH="0" baseline="0" noProof="0" smtClean="0">
                <a:ln>
                  <a:noFill/>
                </a:ln>
                <a:solidFill>
                  <a:srgbClr val="44546A"/>
                </a:solidFill>
                <a:effectLst/>
                <a:uLnTx/>
                <a:uFillTx/>
                <a:latin typeface="Source Sans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a:ln>
                <a:noFill/>
              </a:ln>
              <a:solidFill>
                <a:srgbClr val="44546A"/>
              </a:solidFill>
              <a:effectLst/>
              <a:uLnTx/>
              <a:uFillTx/>
              <a:latin typeface="Source Sans Pro Light"/>
              <a:ea typeface="+mn-ea"/>
              <a:cs typeface="+mn-cs"/>
            </a:endParaRPr>
          </a:p>
        </p:txBody>
      </p:sp>
    </p:spTree>
    <p:extLst>
      <p:ext uri="{BB962C8B-B14F-4D97-AF65-F5344CB8AC3E}">
        <p14:creationId xmlns:p14="http://schemas.microsoft.com/office/powerpoint/2010/main" val="329548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70076-8C33-6075-38DC-80220FCAB89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A8CB679-D9C7-0E1B-F9CD-CD81B3CB429B}"/>
              </a:ext>
            </a:extLst>
          </p:cNvPr>
          <p:cNvSpPr>
            <a:spLocks noGrp="1"/>
          </p:cNvSpPr>
          <p:nvPr>
            <p:ph type="title"/>
          </p:nvPr>
        </p:nvSpPr>
        <p:spPr>
          <a:xfrm>
            <a:off x="3608496" y="176899"/>
            <a:ext cx="5005466" cy="1325563"/>
          </a:xfrm>
        </p:spPr>
        <p:txBody>
          <a:bodyPr rtlCol="0" anchor="ctr">
            <a:normAutofit/>
          </a:bodyPr>
          <a:lstStyle/>
          <a:p>
            <a:pPr algn="ctr"/>
            <a:r>
              <a:rPr lang="pl-PL" b="1" dirty="0" err="1">
                <a:solidFill>
                  <a:schemeClr val="tx2"/>
                </a:solidFill>
              </a:rPr>
              <a:t>Testing</a:t>
            </a:r>
            <a:r>
              <a:rPr lang="pl-PL" b="1" dirty="0">
                <a:solidFill>
                  <a:schemeClr val="tx2"/>
                </a:solidFill>
              </a:rPr>
              <a:t> Plan</a:t>
            </a:r>
            <a:endParaRPr lang="pl-PL" b="1" noProof="0" dirty="0">
              <a:solidFill>
                <a:schemeClr val="tx2"/>
              </a:solidFill>
            </a:endParaRPr>
          </a:p>
        </p:txBody>
      </p:sp>
      <p:sp>
        <p:nvSpPr>
          <p:cNvPr id="3" name="Podtytuł 2">
            <a:extLst>
              <a:ext uri="{FF2B5EF4-FFF2-40B4-BE49-F238E27FC236}">
                <a16:creationId xmlns:a16="http://schemas.microsoft.com/office/drawing/2014/main" id="{619CEB05-B59A-539F-F4BB-D204C8633D0C}"/>
              </a:ext>
            </a:extLst>
          </p:cNvPr>
          <p:cNvSpPr>
            <a:spLocks noGrp="1"/>
          </p:cNvSpPr>
          <p:nvPr>
            <p:ph type="body" sz="quarter" idx="14"/>
          </p:nvPr>
        </p:nvSpPr>
        <p:spPr>
          <a:xfrm>
            <a:off x="6096842" y="1502462"/>
            <a:ext cx="5622974" cy="4051671"/>
          </a:xfrm>
        </p:spPr>
        <p:txBody>
          <a:bodyPr vert="horz" lIns="91440" tIns="45720" rIns="91440" bIns="45720" rtlCol="0" anchor="t">
            <a:noAutofit/>
          </a:bodyPr>
          <a:lstStyle/>
          <a:p>
            <a:pPr>
              <a:lnSpc>
                <a:spcPct val="140000"/>
              </a:lnSpc>
              <a:spcAft>
                <a:spcPts val="600"/>
              </a:spcAft>
            </a:pPr>
            <a:r>
              <a:rPr lang="en-AU" dirty="0">
                <a:solidFill>
                  <a:schemeClr val="tx2"/>
                </a:solidFill>
                <a:latin typeface="gg sans"/>
                <a:cs typeface="Gill Sans Nova Light" panose="020F0302020204030204" pitchFamily="34" charset="0"/>
              </a:rPr>
              <a:t>The WebM8s testing plan will follow a clear strategy to make sure the app’s main features work well, are reliable, and easy to use. This plan will include test cases for key features like finding groups, chatting with others, and managing accounts. We’ll describe the different types of tests needed, the tools we’ll use, and a schedule that explains when each test will happen, how long each test will take, and who will be responsible for it.</a:t>
            </a:r>
            <a:endParaRPr lang="pl-PL" dirty="0">
              <a:solidFill>
                <a:schemeClr val="tx2"/>
              </a:solidFill>
              <a:latin typeface="gg sans"/>
              <a:cs typeface="Gill Sans Nova Light" panose="020F0302020204030204" pitchFamily="34" charset="0"/>
            </a:endParaRPr>
          </a:p>
          <a:p>
            <a:pPr>
              <a:lnSpc>
                <a:spcPct val="140000"/>
              </a:lnSpc>
              <a:spcAft>
                <a:spcPts val="600"/>
              </a:spcAft>
            </a:pPr>
            <a:endParaRPr lang="en-AU" sz="1600" dirty="0"/>
          </a:p>
        </p:txBody>
      </p:sp>
      <p:sp>
        <p:nvSpPr>
          <p:cNvPr id="11" name="Data — symbol zastępczy 10">
            <a:extLst>
              <a:ext uri="{FF2B5EF4-FFF2-40B4-BE49-F238E27FC236}">
                <a16:creationId xmlns:a16="http://schemas.microsoft.com/office/drawing/2014/main" id="{DF5DA678-A2E3-3AE8-9EA8-6C8104037C92}"/>
              </a:ext>
            </a:extLst>
          </p:cNvPr>
          <p:cNvSpPr>
            <a:spLocks noGrp="1"/>
          </p:cNvSpPr>
          <p:nvPr>
            <p:ph type="dt" sz="half" idx="10"/>
          </p:nvPr>
        </p:nvSpPr>
        <p:spPr>
          <a:xfrm>
            <a:off x="838200" y="6356350"/>
            <a:ext cx="2743200" cy="365125"/>
          </a:xfrm>
        </p:spPr>
        <p:txBody>
          <a:bodyPr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200" b="0" i="0" u="none" strike="noStrike" kern="1200" cap="none" spc="0" normalizeH="0" baseline="0" noProof="0">
                <a:ln>
                  <a:noFill/>
                </a:ln>
                <a:solidFill>
                  <a:srgbClr val="E7E6E6">
                    <a:lumMod val="50000"/>
                  </a:srgbClr>
                </a:solidFill>
                <a:effectLst/>
                <a:uLnTx/>
                <a:uFillTx/>
                <a:latin typeface="Source Sans Pro Light"/>
                <a:ea typeface="+mn-ea"/>
                <a:cs typeface="+mn-cs"/>
              </a:rPr>
              <a:t>20XX</a:t>
            </a:r>
          </a:p>
        </p:txBody>
      </p:sp>
      <p:sp>
        <p:nvSpPr>
          <p:cNvPr id="5" name="Stopka — symbol zastępczy 4">
            <a:extLst>
              <a:ext uri="{FF2B5EF4-FFF2-40B4-BE49-F238E27FC236}">
                <a16:creationId xmlns:a16="http://schemas.microsoft.com/office/drawing/2014/main" id="{DEEE955E-ACAE-F7FF-5A55-53B8E8F62B2D}"/>
              </a:ext>
            </a:extLst>
          </p:cNvPr>
          <p:cNvSpPr>
            <a:spLocks noGrp="1"/>
          </p:cNvSpPr>
          <p:nvPr>
            <p:ph type="ftr" sz="quarter" idx="11"/>
          </p:nvPr>
        </p:nvSpPr>
        <p:spPr>
          <a:xfrm>
            <a:off x="4038600" y="6356350"/>
            <a:ext cx="4114800" cy="365125"/>
          </a:xfrm>
        </p:spPr>
        <p:txBody>
          <a:bodyPr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AU" sz="1200" b="0" i="0" u="none" strike="noStrike" kern="1200" cap="none" spc="0" normalizeH="0" baseline="0" noProof="0">
                <a:ln>
                  <a:noFill/>
                </a:ln>
                <a:solidFill>
                  <a:srgbClr val="E7E6E6">
                    <a:lumMod val="50000"/>
                  </a:srgbClr>
                </a:solidFill>
                <a:effectLst/>
                <a:uLnTx/>
                <a:uFillTx/>
                <a:latin typeface="Source Sans Pro Light"/>
                <a:ea typeface="+mn-ea"/>
                <a:cs typeface="+mn-cs"/>
              </a:rPr>
              <a:t>WebM8s</a:t>
            </a:r>
          </a:p>
        </p:txBody>
      </p:sp>
      <p:sp>
        <p:nvSpPr>
          <p:cNvPr id="4" name="Numer slajdu — symbol zastępczy 3">
            <a:extLst>
              <a:ext uri="{FF2B5EF4-FFF2-40B4-BE49-F238E27FC236}">
                <a16:creationId xmlns:a16="http://schemas.microsoft.com/office/drawing/2014/main" id="{32D3D41F-588C-7E6B-EB63-B8C66AC5E884}"/>
              </a:ext>
            </a:extLst>
          </p:cNvPr>
          <p:cNvSpPr>
            <a:spLocks noGrp="1"/>
          </p:cNvSpPr>
          <p:nvPr>
            <p:ph type="sldNum" sz="quarter" idx="12"/>
          </p:nvPr>
        </p:nvSpPr>
        <p:spPr>
          <a:xfrm>
            <a:off x="8610600" y="6356350"/>
            <a:ext cx="2743200" cy="365125"/>
          </a:xfrm>
        </p:spPr>
        <p:txBody>
          <a:bodyPr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19B51A1E-902D-48AF-9020-955120F399B6}" type="slidenum">
              <a:rPr kumimoji="0" lang="en-AU" sz="1200" b="0" i="0" u="none" strike="noStrike" kern="1200" cap="none" spc="0" normalizeH="0" baseline="0" noProof="0" smtClean="0">
                <a:ln>
                  <a:noFill/>
                </a:ln>
                <a:solidFill>
                  <a:srgbClr val="E7E6E6">
                    <a:lumMod val="50000"/>
                  </a:srgbClr>
                </a:solidFill>
                <a:effectLst/>
                <a:uLnTx/>
                <a:uFillTx/>
                <a:latin typeface="Source Sans Pro Light"/>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7</a:t>
            </a:fld>
            <a:endParaRPr kumimoji="0" lang="en-AU" sz="1200" b="0" i="0" u="none" strike="noStrike" kern="1200" cap="none" spc="0" normalizeH="0" baseline="0" noProof="0">
              <a:ln>
                <a:noFill/>
              </a:ln>
              <a:solidFill>
                <a:srgbClr val="E7E6E6">
                  <a:lumMod val="50000"/>
                </a:srgbClr>
              </a:solidFill>
              <a:effectLst/>
              <a:uLnTx/>
              <a:uFillTx/>
              <a:latin typeface="Source Sans Pro Light"/>
              <a:ea typeface="+mn-ea"/>
              <a:cs typeface="+mn-cs"/>
            </a:endParaRPr>
          </a:p>
        </p:txBody>
      </p:sp>
      <p:pic>
        <p:nvPicPr>
          <p:cNvPr id="10" name="Obraz 9" descr="Obraz zawierający zrzut ekranu, clipart&#10;&#10;Opis wygenerowany automatycznie">
            <a:extLst>
              <a:ext uri="{FF2B5EF4-FFF2-40B4-BE49-F238E27FC236}">
                <a16:creationId xmlns:a16="http://schemas.microsoft.com/office/drawing/2014/main" id="{501F5A23-9937-0572-9B81-83F24E438830}"/>
              </a:ext>
            </a:extLst>
          </p:cNvPr>
          <p:cNvPicPr>
            <a:picLocks noChangeAspect="1"/>
          </p:cNvPicPr>
          <p:nvPr/>
        </p:nvPicPr>
        <p:blipFill>
          <a:blip r:embed="rId3"/>
          <a:srcRect l="6852" r="7449"/>
          <a:stretch/>
        </p:blipFill>
        <p:spPr>
          <a:xfrm>
            <a:off x="624584" y="1941193"/>
            <a:ext cx="4836072" cy="3174208"/>
          </a:xfrm>
          <a:prstGeom prst="rect">
            <a:avLst/>
          </a:prstGeom>
        </p:spPr>
      </p:pic>
    </p:spTree>
    <p:extLst>
      <p:ext uri="{BB962C8B-B14F-4D97-AF65-F5344CB8AC3E}">
        <p14:creationId xmlns:p14="http://schemas.microsoft.com/office/powerpoint/2010/main" val="417783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2D5DE-6857-4440-15FE-B0BF20CE8A9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923CB7E-0947-20F5-072F-0E4D7DB06015}"/>
              </a:ext>
            </a:extLst>
          </p:cNvPr>
          <p:cNvSpPr>
            <a:spLocks noGrp="1"/>
          </p:cNvSpPr>
          <p:nvPr>
            <p:ph type="title"/>
          </p:nvPr>
        </p:nvSpPr>
        <p:spPr>
          <a:xfrm>
            <a:off x="4728966" y="278688"/>
            <a:ext cx="2734065" cy="872181"/>
          </a:xfrm>
        </p:spPr>
        <p:txBody>
          <a:bodyPr rtlCol="0" anchor="ctr">
            <a:normAutofit/>
          </a:bodyPr>
          <a:lstStyle/>
          <a:p>
            <a:pPr algn="ctr" rtl="0"/>
            <a:r>
              <a:rPr lang="en-AU" b="1" noProof="0" dirty="0">
                <a:solidFill>
                  <a:schemeClr val="tx2"/>
                </a:solidFill>
                <a:cs typeface="Times New Roman" panose="02020603050405020304" pitchFamily="18" charset="0"/>
              </a:rPr>
              <a:t>Test Types</a:t>
            </a:r>
          </a:p>
        </p:txBody>
      </p:sp>
      <p:sp>
        <p:nvSpPr>
          <p:cNvPr id="3" name="Podtytuł 2">
            <a:extLst>
              <a:ext uri="{FF2B5EF4-FFF2-40B4-BE49-F238E27FC236}">
                <a16:creationId xmlns:a16="http://schemas.microsoft.com/office/drawing/2014/main" id="{50AC4066-31EA-E130-23D8-8F6BDFD24FAB}"/>
              </a:ext>
            </a:extLst>
          </p:cNvPr>
          <p:cNvSpPr>
            <a:spLocks noGrp="1"/>
          </p:cNvSpPr>
          <p:nvPr>
            <p:ph sz="half" idx="2"/>
          </p:nvPr>
        </p:nvSpPr>
        <p:spPr>
          <a:xfrm>
            <a:off x="8934894" y="3207288"/>
            <a:ext cx="2839996" cy="3095572"/>
          </a:xfrm>
        </p:spPr>
        <p:txBody>
          <a:bodyPr vert="horz" lIns="91440" tIns="45720" rIns="91440" bIns="45720" rtlCol="0" anchor="t">
            <a:noAutofit/>
          </a:bodyPr>
          <a:lstStyle/>
          <a:p>
            <a:pPr marL="0" indent="0" algn="ctr">
              <a:buNone/>
            </a:pPr>
            <a:r>
              <a:rPr lang="en-US" sz="1800" b="1" dirty="0">
                <a:solidFill>
                  <a:srgbClr val="5D9F98"/>
                </a:solidFill>
                <a:latin typeface="gg sans"/>
              </a:rPr>
              <a:t>User Acceptance Testing (UAT)</a:t>
            </a:r>
            <a:br>
              <a:rPr lang="en-US" sz="1600" dirty="0">
                <a:solidFill>
                  <a:schemeClr val="tx2"/>
                </a:solidFill>
                <a:latin typeface="gg sans"/>
              </a:rPr>
            </a:br>
            <a:r>
              <a:rPr lang="en-US" sz="1600" b="1" dirty="0">
                <a:solidFill>
                  <a:srgbClr val="5D9F98"/>
                </a:solidFill>
                <a:latin typeface="gg sans"/>
              </a:rPr>
              <a:t>Purpose:</a:t>
            </a:r>
            <a:r>
              <a:rPr lang="en-US" sz="1600" dirty="0">
                <a:solidFill>
                  <a:srgbClr val="A51768"/>
                </a:solidFill>
                <a:latin typeface="gg sans"/>
              </a:rPr>
              <a:t> </a:t>
            </a:r>
            <a:r>
              <a:rPr lang="en-US" sz="1600" dirty="0">
                <a:solidFill>
                  <a:schemeClr val="tx2"/>
                </a:solidFill>
                <a:latin typeface="gg sans"/>
              </a:rPr>
              <a:t>Validate that WebM8s meets user needs by testing usability, functionality, and real-life performance.</a:t>
            </a:r>
          </a:p>
          <a:p>
            <a:pPr marL="0" indent="0" algn="ctr">
              <a:buNone/>
            </a:pPr>
            <a:r>
              <a:rPr lang="en-US" sz="1600" b="1" dirty="0">
                <a:solidFill>
                  <a:srgbClr val="5D9F98"/>
                </a:solidFill>
                <a:latin typeface="gg sans"/>
              </a:rPr>
              <a:t>Scope:</a:t>
            </a:r>
            <a:r>
              <a:rPr lang="en-US" sz="1600" dirty="0">
                <a:solidFill>
                  <a:srgbClr val="5D9F98"/>
                </a:solidFill>
                <a:latin typeface="gg sans"/>
              </a:rPr>
              <a:t> </a:t>
            </a:r>
            <a:r>
              <a:rPr lang="en-US" sz="1600" dirty="0">
                <a:solidFill>
                  <a:schemeClr val="tx2"/>
                </a:solidFill>
                <a:latin typeface="gg sans"/>
              </a:rPr>
              <a:t>Launch the beta version to prove customer requirements are met. UAT lasts two months or until 20,000 users register.</a:t>
            </a:r>
          </a:p>
        </p:txBody>
      </p:sp>
      <p:sp>
        <p:nvSpPr>
          <p:cNvPr id="11" name="Data — symbol zastępczy 10">
            <a:extLst>
              <a:ext uri="{FF2B5EF4-FFF2-40B4-BE49-F238E27FC236}">
                <a16:creationId xmlns:a16="http://schemas.microsoft.com/office/drawing/2014/main" id="{B0861CFE-C7DB-0D56-26DD-543264D99465}"/>
              </a:ext>
            </a:extLst>
          </p:cNvPr>
          <p:cNvSpPr>
            <a:spLocks noGrp="1"/>
          </p:cNvSpPr>
          <p:nvPr>
            <p:ph type="dt" sz="half" idx="10"/>
          </p:nvPr>
        </p:nvSpPr>
        <p:spPr>
          <a:xfrm>
            <a:off x="838200" y="6356350"/>
            <a:ext cx="2743200" cy="365125"/>
          </a:xfrm>
        </p:spPr>
        <p:txBody>
          <a:bodyPr rtlCol="0" anchor="ctr">
            <a:normAutofit/>
          </a:bodyPr>
          <a:lstStyle/>
          <a:p>
            <a:pPr rtl="0">
              <a:spcAft>
                <a:spcPts val="600"/>
              </a:spcAft>
            </a:pPr>
            <a:r>
              <a:rPr lang="en-AU" noProof="0"/>
              <a:t>20XX</a:t>
            </a:r>
          </a:p>
        </p:txBody>
      </p:sp>
      <p:sp>
        <p:nvSpPr>
          <p:cNvPr id="5" name="Stopka — symbol zastępczy 4">
            <a:extLst>
              <a:ext uri="{FF2B5EF4-FFF2-40B4-BE49-F238E27FC236}">
                <a16:creationId xmlns:a16="http://schemas.microsoft.com/office/drawing/2014/main" id="{EBAE7044-F218-402B-A0B0-B0AF96793C2D}"/>
              </a:ext>
            </a:extLst>
          </p:cNvPr>
          <p:cNvSpPr>
            <a:spLocks noGrp="1"/>
          </p:cNvSpPr>
          <p:nvPr>
            <p:ph type="ftr" sz="quarter" idx="11"/>
          </p:nvPr>
        </p:nvSpPr>
        <p:spPr>
          <a:xfrm>
            <a:off x="4038600" y="6356350"/>
            <a:ext cx="4114800" cy="365125"/>
          </a:xfrm>
        </p:spPr>
        <p:txBody>
          <a:bodyPr rtlCol="0" anchor="ctr">
            <a:normAutofit/>
          </a:bodyPr>
          <a:lstStyle/>
          <a:p>
            <a:pPr rtl="0">
              <a:spcAft>
                <a:spcPts val="600"/>
              </a:spcAft>
            </a:pPr>
            <a:r>
              <a:rPr lang="en-AU" noProof="0"/>
              <a:t>WebM8s</a:t>
            </a:r>
          </a:p>
        </p:txBody>
      </p:sp>
      <p:sp>
        <p:nvSpPr>
          <p:cNvPr id="4" name="Numer slajdu — symbol zastępczy 3">
            <a:extLst>
              <a:ext uri="{FF2B5EF4-FFF2-40B4-BE49-F238E27FC236}">
                <a16:creationId xmlns:a16="http://schemas.microsoft.com/office/drawing/2014/main" id="{743A411A-25CB-3E84-0C51-4582320681F9}"/>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19B51A1E-902D-48AF-9020-955120F399B6}" type="slidenum">
              <a:rPr lang="en-AU" noProof="0" smtClean="0"/>
              <a:pPr rtl="0">
                <a:spcAft>
                  <a:spcPts val="600"/>
                </a:spcAft>
              </a:pPr>
              <a:t>8</a:t>
            </a:fld>
            <a:endParaRPr lang="en-AU" noProof="0"/>
          </a:p>
        </p:txBody>
      </p:sp>
      <p:sp>
        <p:nvSpPr>
          <p:cNvPr id="6" name="pole tekstowe 5">
            <a:extLst>
              <a:ext uri="{FF2B5EF4-FFF2-40B4-BE49-F238E27FC236}">
                <a16:creationId xmlns:a16="http://schemas.microsoft.com/office/drawing/2014/main" id="{2FFAF2DE-A7ED-BDBD-6121-517ED65D379F}"/>
              </a:ext>
            </a:extLst>
          </p:cNvPr>
          <p:cNvSpPr txBox="1"/>
          <p:nvPr/>
        </p:nvSpPr>
        <p:spPr>
          <a:xfrm>
            <a:off x="417111" y="555139"/>
            <a:ext cx="2743201" cy="2092881"/>
          </a:xfrm>
          <a:prstGeom prst="rect">
            <a:avLst/>
          </a:prstGeom>
          <a:noFill/>
        </p:spPr>
        <p:txBody>
          <a:bodyPr wrap="square" rtlCol="0">
            <a:spAutoFit/>
          </a:bodyPr>
          <a:lstStyle/>
          <a:p>
            <a:pPr algn="ctr"/>
            <a:r>
              <a:rPr lang="pl-PL" b="1" i="0" u="none" strike="noStrike" dirty="0">
                <a:solidFill>
                  <a:srgbClr val="577FCD"/>
                </a:solidFill>
                <a:effectLst/>
                <a:latin typeface="gg sans"/>
              </a:rPr>
              <a:t>Unit </a:t>
            </a:r>
            <a:r>
              <a:rPr lang="pl-PL" b="1" i="0" u="none" strike="noStrike" dirty="0" err="1">
                <a:solidFill>
                  <a:srgbClr val="577FCD"/>
                </a:solidFill>
                <a:effectLst/>
                <a:latin typeface="gg sans"/>
              </a:rPr>
              <a:t>Testing</a:t>
            </a:r>
            <a:endParaRPr lang="pl-PL" b="1" dirty="0">
              <a:solidFill>
                <a:srgbClr val="577FCD"/>
              </a:solidFill>
              <a:latin typeface="gg sans"/>
            </a:endParaRPr>
          </a:p>
          <a:p>
            <a:pPr algn="ctr"/>
            <a:r>
              <a:rPr lang="pl-PL" sz="1600" b="1" i="0" u="none" strike="noStrike" dirty="0" err="1">
                <a:solidFill>
                  <a:srgbClr val="577FCD"/>
                </a:solidFill>
                <a:effectLst/>
                <a:latin typeface="gg sans"/>
              </a:rPr>
              <a:t>Purpose</a:t>
            </a:r>
            <a:r>
              <a:rPr lang="pl-PL" sz="1600" b="0" i="0" u="none" strike="noStrike" dirty="0">
                <a:solidFill>
                  <a:srgbClr val="577FCD"/>
                </a:solidFill>
                <a:effectLst/>
                <a:latin typeface="gg sans"/>
              </a:rPr>
              <a:t>:</a:t>
            </a:r>
            <a:r>
              <a:rPr lang="pl-PL" sz="1600" b="0" i="0" u="none" strike="noStrike" dirty="0">
                <a:solidFill>
                  <a:schemeClr val="tx2"/>
                </a:solidFill>
                <a:effectLst/>
                <a:latin typeface="gg sans"/>
              </a:rPr>
              <a:t> We </a:t>
            </a:r>
            <a:r>
              <a:rPr lang="pl-PL" sz="1600" b="0" i="0" u="none" strike="noStrike" dirty="0" err="1">
                <a:solidFill>
                  <a:schemeClr val="tx2"/>
                </a:solidFill>
                <a:effectLst/>
                <a:latin typeface="gg sans"/>
              </a:rPr>
              <a:t>ensure</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that</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each</a:t>
            </a:r>
            <a:r>
              <a:rPr lang="pl-PL" sz="1600" b="0" i="0" u="none" strike="noStrike" dirty="0">
                <a:solidFill>
                  <a:schemeClr val="tx2"/>
                </a:solidFill>
                <a:effectLst/>
                <a:latin typeface="gg sans"/>
              </a:rPr>
              <a:t> small part of the </a:t>
            </a:r>
            <a:r>
              <a:rPr lang="pl-PL" sz="1600" b="0" i="0" u="none" strike="noStrike" dirty="0" err="1">
                <a:solidFill>
                  <a:schemeClr val="tx2"/>
                </a:solidFill>
                <a:effectLst/>
                <a:latin typeface="gg sans"/>
              </a:rPr>
              <a:t>app</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works</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correctly</a:t>
            </a:r>
            <a:r>
              <a:rPr lang="pl-PL" sz="1600" b="0" i="0" u="none" strike="noStrike" dirty="0">
                <a:solidFill>
                  <a:schemeClr val="tx2"/>
                </a:solidFill>
                <a:effectLst/>
                <a:latin typeface="gg sans"/>
              </a:rPr>
              <a:t> on </a:t>
            </a:r>
            <a:r>
              <a:rPr lang="pl-PL" sz="1600" b="0" i="0" u="none" strike="noStrike" dirty="0" err="1">
                <a:solidFill>
                  <a:schemeClr val="tx2"/>
                </a:solidFill>
                <a:effectLst/>
                <a:latin typeface="gg sans"/>
              </a:rPr>
              <a:t>it</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own</a:t>
            </a:r>
            <a:r>
              <a:rPr lang="pl-PL" sz="1600" b="0" i="0" u="none" strike="noStrike" dirty="0">
                <a:solidFill>
                  <a:schemeClr val="tx2"/>
                </a:solidFill>
                <a:effectLst/>
                <a:latin typeface="gg sans"/>
              </a:rPr>
              <a:t>.</a:t>
            </a:r>
          </a:p>
          <a:p>
            <a:pPr algn="ctr"/>
            <a:r>
              <a:rPr lang="pl-PL" sz="1600" b="1" i="0" u="none" strike="noStrike" dirty="0" err="1">
                <a:solidFill>
                  <a:srgbClr val="577FCD"/>
                </a:solidFill>
                <a:effectLst/>
                <a:latin typeface="gg sans"/>
              </a:rPr>
              <a:t>Scope</a:t>
            </a:r>
            <a:r>
              <a:rPr lang="pl-PL" sz="1600" b="0" i="0" u="none" strike="noStrike" dirty="0">
                <a:solidFill>
                  <a:srgbClr val="577FCD"/>
                </a:solidFill>
                <a:effectLst/>
                <a:latin typeface="gg sans"/>
              </a:rPr>
              <a:t>: </a:t>
            </a:r>
            <a:r>
              <a:rPr lang="pl-PL" sz="1600" b="0" i="0" u="none" strike="noStrike" dirty="0" err="1">
                <a:solidFill>
                  <a:schemeClr val="tx2"/>
                </a:solidFill>
                <a:effectLst/>
                <a:latin typeface="gg sans"/>
              </a:rPr>
              <a:t>Testing</a:t>
            </a:r>
            <a:r>
              <a:rPr lang="pl-PL" sz="1600" b="0" i="0" u="none" strike="noStrike" dirty="0">
                <a:solidFill>
                  <a:schemeClr val="tx2"/>
                </a:solidFill>
                <a:effectLst/>
                <a:latin typeface="gg sans"/>
              </a:rPr>
              <a:t> small </a:t>
            </a:r>
            <a:r>
              <a:rPr lang="pl-PL" sz="1600" b="0" i="0" u="none" strike="noStrike" dirty="0" err="1">
                <a:solidFill>
                  <a:schemeClr val="tx2"/>
                </a:solidFill>
                <a:effectLst/>
                <a:latin typeface="gg sans"/>
              </a:rPr>
              <a:t>functions</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like</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creating</a:t>
            </a:r>
            <a:r>
              <a:rPr lang="pl-PL" sz="1600" b="0" i="0" u="none" strike="noStrike" dirty="0">
                <a:solidFill>
                  <a:schemeClr val="tx2"/>
                </a:solidFill>
                <a:effectLst/>
                <a:latin typeface="gg sans"/>
              </a:rPr>
              <a:t> a </a:t>
            </a:r>
            <a:r>
              <a:rPr lang="pl-PL" sz="1600" b="0" i="0" u="none" strike="noStrike" dirty="0" err="1">
                <a:solidFill>
                  <a:schemeClr val="tx2"/>
                </a:solidFill>
                <a:effectLst/>
                <a:latin typeface="gg sans"/>
              </a:rPr>
              <a:t>user</a:t>
            </a:r>
            <a:r>
              <a:rPr lang="pl-PL" sz="1600" b="0" i="0" u="none" strike="noStrike" dirty="0">
                <a:solidFill>
                  <a:schemeClr val="tx2"/>
                </a:solidFill>
                <a:effectLst/>
                <a:latin typeface="gg sans"/>
              </a:rPr>
              <a:t> profile, </a:t>
            </a:r>
            <a:r>
              <a:rPr lang="pl-PL" sz="1600" b="0" i="0" u="none" strike="noStrike" dirty="0" err="1">
                <a:solidFill>
                  <a:schemeClr val="tx2"/>
                </a:solidFill>
                <a:effectLst/>
                <a:latin typeface="gg sans"/>
              </a:rPr>
              <a:t>filtering</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age</a:t>
            </a:r>
            <a:r>
              <a:rPr lang="pl-PL" sz="1600" dirty="0">
                <a:solidFill>
                  <a:schemeClr val="tx2"/>
                </a:solidFill>
                <a:latin typeface="gg sans"/>
              </a:rPr>
              <a:t>, </a:t>
            </a:r>
            <a:r>
              <a:rPr lang="pl-PL" sz="1600" b="0" i="0" u="none" strike="noStrike" dirty="0" err="1">
                <a:solidFill>
                  <a:schemeClr val="tx2"/>
                </a:solidFill>
                <a:effectLst/>
                <a:latin typeface="gg sans"/>
              </a:rPr>
              <a:t>games</a:t>
            </a:r>
            <a:r>
              <a:rPr lang="pl-PL" sz="1600" dirty="0">
                <a:solidFill>
                  <a:schemeClr val="tx2"/>
                </a:solidFill>
                <a:latin typeface="gg sans"/>
              </a:rPr>
              <a:t> and </a:t>
            </a:r>
            <a:r>
              <a:rPr lang="pl-PL" sz="1600" dirty="0" err="1">
                <a:solidFill>
                  <a:schemeClr val="tx2"/>
                </a:solidFill>
                <a:latin typeface="gg sans"/>
              </a:rPr>
              <a:t>selected</a:t>
            </a:r>
            <a:r>
              <a:rPr lang="pl-PL" sz="1600" dirty="0">
                <a:solidFill>
                  <a:schemeClr val="tx2"/>
                </a:solidFill>
                <a:latin typeface="gg sans"/>
              </a:rPr>
              <a:t> </a:t>
            </a:r>
            <a:r>
              <a:rPr lang="pl-PL" sz="1600" b="0" i="0" u="none" strike="noStrike" dirty="0" err="1">
                <a:solidFill>
                  <a:schemeClr val="tx2"/>
                </a:solidFill>
                <a:effectLst/>
                <a:latin typeface="gg sans"/>
              </a:rPr>
              <a:t>topic</a:t>
            </a:r>
            <a:r>
              <a:rPr lang="pl-PL" sz="1600" b="0" i="0" u="none" strike="noStrike" dirty="0">
                <a:solidFill>
                  <a:schemeClr val="tx2"/>
                </a:solidFill>
                <a:effectLst/>
                <a:latin typeface="gg sans"/>
              </a:rPr>
              <a:t>.</a:t>
            </a:r>
          </a:p>
        </p:txBody>
      </p:sp>
      <p:sp>
        <p:nvSpPr>
          <p:cNvPr id="7" name="pole tekstowe 6">
            <a:extLst>
              <a:ext uri="{FF2B5EF4-FFF2-40B4-BE49-F238E27FC236}">
                <a16:creationId xmlns:a16="http://schemas.microsoft.com/office/drawing/2014/main" id="{9E66278C-797D-6AA1-3C4B-A79ED175DE0C}"/>
              </a:ext>
            </a:extLst>
          </p:cNvPr>
          <p:cNvSpPr txBox="1"/>
          <p:nvPr/>
        </p:nvSpPr>
        <p:spPr>
          <a:xfrm>
            <a:off x="9046928" y="555139"/>
            <a:ext cx="2727961" cy="2123658"/>
          </a:xfrm>
          <a:prstGeom prst="rect">
            <a:avLst/>
          </a:prstGeom>
          <a:noFill/>
        </p:spPr>
        <p:txBody>
          <a:bodyPr wrap="square" rtlCol="0">
            <a:spAutoFit/>
          </a:bodyPr>
          <a:lstStyle/>
          <a:p>
            <a:pPr algn="ctr"/>
            <a:r>
              <a:rPr lang="pl-PL" b="1" i="0" u="none" strike="noStrike">
                <a:solidFill>
                  <a:srgbClr val="42018F"/>
                </a:solidFill>
                <a:effectLst/>
                <a:latin typeface="gg sans"/>
              </a:rPr>
              <a:t>Integration </a:t>
            </a:r>
            <a:r>
              <a:rPr lang="pl-PL" b="1" i="0" u="none" strike="noStrike" err="1">
                <a:solidFill>
                  <a:srgbClr val="42018F"/>
                </a:solidFill>
                <a:effectLst/>
                <a:latin typeface="gg sans"/>
              </a:rPr>
              <a:t>Testing</a:t>
            </a:r>
            <a:endParaRPr lang="pl-PL" b="1" i="0" u="none" strike="noStrike" dirty="0">
              <a:solidFill>
                <a:srgbClr val="42018F"/>
              </a:solidFill>
              <a:effectLst/>
              <a:latin typeface="gg sans"/>
            </a:endParaRPr>
          </a:p>
          <a:p>
            <a:pPr algn="ctr"/>
            <a:r>
              <a:rPr lang="pl-PL" sz="1600" b="1" i="0" u="none" strike="noStrike" dirty="0" err="1">
                <a:solidFill>
                  <a:srgbClr val="42018F"/>
                </a:solidFill>
                <a:effectLst/>
                <a:latin typeface="gg sans"/>
              </a:rPr>
              <a:t>Purpose</a:t>
            </a:r>
            <a:r>
              <a:rPr lang="pl-PL" sz="1600" b="1" dirty="0">
                <a:solidFill>
                  <a:srgbClr val="42018F"/>
                </a:solidFill>
                <a:latin typeface="gg sans"/>
              </a:rPr>
              <a:t>:</a:t>
            </a:r>
            <a:r>
              <a:rPr lang="pl-PL" sz="1600" b="1" dirty="0">
                <a:solidFill>
                  <a:srgbClr val="FFC000"/>
                </a:solidFill>
                <a:latin typeface="gg sans"/>
              </a:rPr>
              <a:t> </a:t>
            </a:r>
            <a:r>
              <a:rPr lang="pl-PL" sz="1600" dirty="0">
                <a:solidFill>
                  <a:schemeClr val="tx2"/>
                </a:solidFill>
                <a:latin typeface="gg sans"/>
              </a:rPr>
              <a:t>We </a:t>
            </a:r>
            <a:r>
              <a:rPr lang="pl-PL" sz="1600" dirty="0" err="1">
                <a:solidFill>
                  <a:schemeClr val="tx2"/>
                </a:solidFill>
                <a:latin typeface="gg sans"/>
              </a:rPr>
              <a:t>confirm</a:t>
            </a:r>
            <a:r>
              <a:rPr lang="pl-PL" sz="1600" dirty="0">
                <a:solidFill>
                  <a:schemeClr val="tx2"/>
                </a:solidFill>
                <a:latin typeface="gg sans"/>
              </a:rPr>
              <a:t> </a:t>
            </a:r>
            <a:r>
              <a:rPr lang="pl-PL" sz="1600" dirty="0" err="1">
                <a:solidFill>
                  <a:schemeClr val="tx2"/>
                </a:solidFill>
                <a:latin typeface="gg sans"/>
              </a:rPr>
              <a:t>that</a:t>
            </a:r>
            <a:r>
              <a:rPr lang="pl-PL" sz="1600" dirty="0">
                <a:solidFill>
                  <a:schemeClr val="tx2"/>
                </a:solidFill>
                <a:latin typeface="gg sans"/>
              </a:rPr>
              <a:t> </a:t>
            </a:r>
            <a:r>
              <a:rPr lang="pl-PL" sz="1600" dirty="0" err="1">
                <a:solidFill>
                  <a:schemeClr val="tx2"/>
                </a:solidFill>
                <a:latin typeface="gg sans"/>
              </a:rPr>
              <a:t>all</a:t>
            </a:r>
            <a:r>
              <a:rPr lang="pl-PL" sz="1600" dirty="0">
                <a:solidFill>
                  <a:schemeClr val="tx2"/>
                </a:solidFill>
                <a:latin typeface="gg sans"/>
              </a:rPr>
              <a:t> </a:t>
            </a:r>
            <a:r>
              <a:rPr lang="pl-PL" sz="1600" b="0" i="0" u="none" strike="noStrike" dirty="0" err="1">
                <a:solidFill>
                  <a:schemeClr val="tx2"/>
                </a:solidFill>
                <a:effectLst/>
                <a:latin typeface="gg sans"/>
              </a:rPr>
              <a:t>parts</a:t>
            </a:r>
            <a:r>
              <a:rPr lang="pl-PL" sz="1600" b="0" i="0" u="none" strike="noStrike" dirty="0">
                <a:solidFill>
                  <a:schemeClr val="tx2"/>
                </a:solidFill>
                <a:effectLst/>
                <a:latin typeface="gg sans"/>
              </a:rPr>
              <a:t> of the </a:t>
            </a:r>
            <a:r>
              <a:rPr lang="pl-PL" sz="1600" b="0" i="0" u="none" strike="noStrike" dirty="0" err="1">
                <a:solidFill>
                  <a:schemeClr val="tx2"/>
                </a:solidFill>
                <a:effectLst/>
                <a:latin typeface="gg sans"/>
              </a:rPr>
              <a:t>app</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work</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well</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together</a:t>
            </a:r>
            <a:r>
              <a:rPr lang="pl-PL" sz="1600" b="0" i="0" u="none" strike="noStrike" dirty="0">
                <a:solidFill>
                  <a:schemeClr val="tx2"/>
                </a:solidFill>
                <a:effectLst/>
                <a:latin typeface="gg sans"/>
              </a:rPr>
              <a:t>.</a:t>
            </a:r>
          </a:p>
          <a:p>
            <a:pPr algn="ctr"/>
            <a:r>
              <a:rPr lang="pl-PL" sz="1600" b="1" i="0" u="none" strike="noStrike" dirty="0" err="1">
                <a:solidFill>
                  <a:srgbClr val="42018F"/>
                </a:solidFill>
                <a:effectLst/>
                <a:latin typeface="gg sans"/>
              </a:rPr>
              <a:t>Scope</a:t>
            </a:r>
            <a:r>
              <a:rPr lang="pl-PL" sz="1600" b="0" i="0" u="none" strike="noStrike" dirty="0">
                <a:solidFill>
                  <a:srgbClr val="42018F"/>
                </a:solidFill>
                <a:effectLst/>
                <a:latin typeface="gg sans"/>
              </a:rPr>
              <a:t>:</a:t>
            </a:r>
            <a:r>
              <a:rPr lang="pl-PL" sz="1600" b="0" i="0" u="none" strike="noStrike" dirty="0">
                <a:solidFill>
                  <a:srgbClr val="FFC000"/>
                </a:solidFill>
                <a:effectLst/>
                <a:latin typeface="gg sans"/>
              </a:rPr>
              <a:t> </a:t>
            </a:r>
            <a:r>
              <a:rPr lang="pl-PL" sz="1600" dirty="0">
                <a:solidFill>
                  <a:schemeClr val="tx2"/>
                </a:solidFill>
                <a:latin typeface="gg sans"/>
              </a:rPr>
              <a:t>For </a:t>
            </a:r>
            <a:r>
              <a:rPr lang="pl-PL" sz="1600" dirty="0" err="1">
                <a:solidFill>
                  <a:schemeClr val="tx2"/>
                </a:solidFill>
                <a:latin typeface="gg sans"/>
              </a:rPr>
              <a:t>example</a:t>
            </a:r>
            <a:r>
              <a:rPr lang="pl-PL" sz="1600" dirty="0">
                <a:solidFill>
                  <a:schemeClr val="tx2"/>
                </a:solidFill>
                <a:latin typeface="gg sans"/>
              </a:rPr>
              <a:t>, we t</a:t>
            </a:r>
            <a:r>
              <a:rPr lang="pl-PL" sz="1600" b="0" i="0" u="none" strike="noStrike" dirty="0">
                <a:solidFill>
                  <a:schemeClr val="tx2"/>
                </a:solidFill>
                <a:effectLst/>
                <a:latin typeface="gg sans"/>
              </a:rPr>
              <a:t>est </a:t>
            </a:r>
            <a:r>
              <a:rPr lang="pl-PL" sz="1600" b="0" i="0" u="none" strike="noStrike" dirty="0" err="1">
                <a:solidFill>
                  <a:schemeClr val="tx2"/>
                </a:solidFill>
                <a:effectLst/>
                <a:latin typeface="gg sans"/>
              </a:rPr>
              <a:t>how</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features</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like</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user</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registration</a:t>
            </a:r>
            <a:r>
              <a:rPr lang="pl-PL" sz="1600" b="0" i="0" u="none" strike="noStrike" dirty="0">
                <a:solidFill>
                  <a:schemeClr val="tx2"/>
                </a:solidFill>
                <a:effectLst/>
                <a:latin typeface="gg sans"/>
              </a:rPr>
              <a:t> and </a:t>
            </a:r>
            <a:r>
              <a:rPr lang="pl-PL" sz="1600" b="0" i="0" u="none" strike="noStrike" dirty="0" err="1">
                <a:solidFill>
                  <a:schemeClr val="tx2"/>
                </a:solidFill>
                <a:effectLst/>
                <a:latin typeface="gg sans"/>
              </a:rPr>
              <a:t>saving</a:t>
            </a:r>
            <a:r>
              <a:rPr lang="pl-PL" sz="1600" b="0" i="0" u="none" strike="noStrike" dirty="0">
                <a:solidFill>
                  <a:schemeClr val="tx2"/>
                </a:solidFill>
                <a:effectLst/>
                <a:latin typeface="gg sans"/>
              </a:rPr>
              <a:t> data </a:t>
            </a:r>
            <a:r>
              <a:rPr lang="pl-PL" sz="1600" b="0" i="0" u="none" strike="noStrike" dirty="0" err="1">
                <a:solidFill>
                  <a:schemeClr val="tx2"/>
                </a:solidFill>
                <a:effectLst/>
                <a:latin typeface="gg sans"/>
              </a:rPr>
              <a:t>connect</a:t>
            </a:r>
            <a:r>
              <a:rPr lang="pl-PL" sz="1600" b="0" i="0" u="none" strike="noStrike" dirty="0">
                <a:solidFill>
                  <a:schemeClr val="tx2"/>
                </a:solidFill>
                <a:effectLst/>
                <a:latin typeface="gg sans"/>
              </a:rPr>
              <a:t> </a:t>
            </a:r>
            <a:r>
              <a:rPr lang="pl-PL" sz="1600" b="0" i="0" u="none" strike="noStrike" dirty="0" err="1">
                <a:solidFill>
                  <a:schemeClr val="tx2"/>
                </a:solidFill>
                <a:effectLst/>
                <a:latin typeface="gg sans"/>
              </a:rPr>
              <a:t>seamlessly</a:t>
            </a:r>
            <a:r>
              <a:rPr lang="pl-PL" sz="1600" dirty="0">
                <a:solidFill>
                  <a:schemeClr val="tx2"/>
                </a:solidFill>
                <a:latin typeface="gg sans"/>
              </a:rPr>
              <a:t>.</a:t>
            </a:r>
            <a:endParaRPr lang="pl-PL" sz="1600" b="0" i="0" u="none" strike="noStrike" dirty="0">
              <a:solidFill>
                <a:schemeClr val="tx2"/>
              </a:solidFill>
              <a:effectLst/>
              <a:latin typeface="gg sans"/>
            </a:endParaRPr>
          </a:p>
        </p:txBody>
      </p:sp>
      <p:pic>
        <p:nvPicPr>
          <p:cNvPr id="20" name="Obraz 19">
            <a:extLst>
              <a:ext uri="{FF2B5EF4-FFF2-40B4-BE49-F238E27FC236}">
                <a16:creationId xmlns:a16="http://schemas.microsoft.com/office/drawing/2014/main" id="{E2EEE6A6-7DDF-DF39-9CF5-38C32A64482D}"/>
              </a:ext>
            </a:extLst>
          </p:cNvPr>
          <p:cNvPicPr>
            <a:picLocks noChangeAspect="1"/>
          </p:cNvPicPr>
          <p:nvPr/>
        </p:nvPicPr>
        <p:blipFill>
          <a:blip r:embed="rId3"/>
          <a:stretch>
            <a:fillRect/>
          </a:stretch>
        </p:blipFill>
        <p:spPr>
          <a:xfrm>
            <a:off x="3733096" y="1800088"/>
            <a:ext cx="4725807" cy="3257824"/>
          </a:xfrm>
          <a:prstGeom prst="rect">
            <a:avLst/>
          </a:prstGeom>
        </p:spPr>
      </p:pic>
      <p:sp>
        <p:nvSpPr>
          <p:cNvPr id="21" name="Podtytuł 2">
            <a:extLst>
              <a:ext uri="{FF2B5EF4-FFF2-40B4-BE49-F238E27FC236}">
                <a16:creationId xmlns:a16="http://schemas.microsoft.com/office/drawing/2014/main" id="{9C915F56-7B12-0F81-F728-7B36C22559A3}"/>
              </a:ext>
            </a:extLst>
          </p:cNvPr>
          <p:cNvSpPr txBox="1">
            <a:spLocks/>
          </p:cNvSpPr>
          <p:nvPr/>
        </p:nvSpPr>
        <p:spPr>
          <a:xfrm flipH="1">
            <a:off x="417110" y="3207287"/>
            <a:ext cx="2743199" cy="309557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rgbClr val="A51768"/>
                </a:solidFill>
                <a:latin typeface="gg sans"/>
              </a:rPr>
              <a:t>System Testing</a:t>
            </a:r>
            <a:br>
              <a:rPr lang="en-US" sz="1600" dirty="0">
                <a:latin typeface="gg sans"/>
              </a:rPr>
            </a:br>
            <a:r>
              <a:rPr lang="en-US" sz="1600" b="1" dirty="0">
                <a:solidFill>
                  <a:srgbClr val="A51768"/>
                </a:solidFill>
                <a:latin typeface="gg sans"/>
              </a:rPr>
              <a:t>Purpose:</a:t>
            </a:r>
            <a:r>
              <a:rPr lang="en-US" sz="1600" dirty="0">
                <a:latin typeface="gg sans"/>
              </a:rPr>
              <a:t> Ensure WebM8s functions as a complete, integrated system, verifying performance, security, and reliability.</a:t>
            </a:r>
          </a:p>
          <a:p>
            <a:pPr marL="0" indent="0" algn="ctr">
              <a:buNone/>
            </a:pPr>
            <a:r>
              <a:rPr lang="en-US" sz="1600" b="1" dirty="0">
                <a:solidFill>
                  <a:srgbClr val="A51768"/>
                </a:solidFill>
                <a:latin typeface="gg sans"/>
              </a:rPr>
              <a:t>Scope:</a:t>
            </a:r>
            <a:r>
              <a:rPr lang="en-US" sz="1600" dirty="0">
                <a:latin typeface="gg sans"/>
              </a:rPr>
              <a:t> Test the full application for defects, end-to-end workflows, and requirement compliance to prepare for User Acceptance Testing.</a:t>
            </a:r>
          </a:p>
        </p:txBody>
      </p:sp>
    </p:spTree>
    <p:extLst>
      <p:ext uri="{BB962C8B-B14F-4D97-AF65-F5344CB8AC3E}">
        <p14:creationId xmlns:p14="http://schemas.microsoft.com/office/powerpoint/2010/main" val="313912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ytuł 7">
            <a:extLst>
              <a:ext uri="{FF2B5EF4-FFF2-40B4-BE49-F238E27FC236}">
                <a16:creationId xmlns:a16="http://schemas.microsoft.com/office/drawing/2014/main" id="{2E5A2810-0223-DC62-EA22-B538B329BCB3}"/>
              </a:ext>
            </a:extLst>
          </p:cNvPr>
          <p:cNvSpPr>
            <a:spLocks noGrp="1"/>
          </p:cNvSpPr>
          <p:nvPr>
            <p:ph type="title"/>
          </p:nvPr>
        </p:nvSpPr>
        <p:spPr>
          <a:xfrm>
            <a:off x="0" y="128408"/>
            <a:ext cx="2764465" cy="655601"/>
          </a:xfrm>
        </p:spPr>
        <p:txBody>
          <a:bodyPr>
            <a:normAutofit/>
          </a:bodyPr>
          <a:lstStyle/>
          <a:p>
            <a:pPr algn="ctr"/>
            <a:r>
              <a:rPr lang="pl-PL" sz="1800" b="1" dirty="0">
                <a:solidFill>
                  <a:schemeClr val="tx2"/>
                </a:solidFill>
                <a:latin typeface="gg sans"/>
              </a:rPr>
              <a:t>How </a:t>
            </a:r>
            <a:r>
              <a:rPr lang="pl-PL" sz="1800" b="1" dirty="0" err="1">
                <a:solidFill>
                  <a:schemeClr val="tx2"/>
                </a:solidFill>
                <a:latin typeface="gg sans"/>
              </a:rPr>
              <a:t>will</a:t>
            </a:r>
            <a:r>
              <a:rPr lang="pl-PL" sz="1800" b="1" dirty="0">
                <a:solidFill>
                  <a:schemeClr val="tx2"/>
                </a:solidFill>
                <a:latin typeface="gg sans"/>
              </a:rPr>
              <a:t> </a:t>
            </a:r>
            <a:r>
              <a:rPr lang="pl-PL" sz="1800" b="1" dirty="0" err="1">
                <a:solidFill>
                  <a:schemeClr val="tx2"/>
                </a:solidFill>
                <a:latin typeface="gg sans"/>
              </a:rPr>
              <a:t>user</a:t>
            </a:r>
            <a:r>
              <a:rPr lang="pl-PL" sz="1800" b="1" dirty="0">
                <a:solidFill>
                  <a:schemeClr val="tx2"/>
                </a:solidFill>
                <a:latin typeface="gg sans"/>
              </a:rPr>
              <a:t> </a:t>
            </a:r>
            <a:r>
              <a:rPr lang="pl-PL" sz="1800" b="1" dirty="0" err="1">
                <a:solidFill>
                  <a:schemeClr val="tx2"/>
                </a:solidFill>
                <a:latin typeface="gg sans"/>
              </a:rPr>
              <a:t>acceptance</a:t>
            </a:r>
            <a:r>
              <a:rPr lang="pl-PL" sz="1800" b="1" dirty="0">
                <a:solidFill>
                  <a:schemeClr val="tx2"/>
                </a:solidFill>
                <a:latin typeface="gg sans"/>
              </a:rPr>
              <a:t> </a:t>
            </a:r>
            <a:r>
              <a:rPr lang="pl-PL" sz="1800" b="1" dirty="0" err="1">
                <a:solidFill>
                  <a:schemeClr val="tx2"/>
                </a:solidFill>
                <a:latin typeface="gg sans"/>
              </a:rPr>
              <a:t>tests</a:t>
            </a:r>
            <a:r>
              <a:rPr lang="pl-PL" sz="1800" b="1" dirty="0">
                <a:solidFill>
                  <a:schemeClr val="tx2"/>
                </a:solidFill>
                <a:latin typeface="gg sans"/>
              </a:rPr>
              <a:t> </a:t>
            </a:r>
            <a:r>
              <a:rPr lang="pl-PL" sz="1800" b="1" dirty="0" err="1">
                <a:solidFill>
                  <a:schemeClr val="tx2"/>
                </a:solidFill>
                <a:latin typeface="gg sans"/>
              </a:rPr>
              <a:t>work</a:t>
            </a:r>
            <a:r>
              <a:rPr lang="pl-PL" sz="1800" b="1" dirty="0">
                <a:solidFill>
                  <a:schemeClr val="tx2"/>
                </a:solidFill>
                <a:latin typeface="gg sans"/>
              </a:rPr>
              <a:t> in WebM8s?</a:t>
            </a:r>
          </a:p>
        </p:txBody>
      </p:sp>
      <p:sp>
        <p:nvSpPr>
          <p:cNvPr id="9" name="Symbol zastępczy daty 8">
            <a:extLst>
              <a:ext uri="{FF2B5EF4-FFF2-40B4-BE49-F238E27FC236}">
                <a16:creationId xmlns:a16="http://schemas.microsoft.com/office/drawing/2014/main" id="{BEFB6812-D5DA-6C74-4E8B-5A22FDBDE4A8}"/>
              </a:ext>
            </a:extLst>
          </p:cNvPr>
          <p:cNvSpPr>
            <a:spLocks noGrp="1"/>
          </p:cNvSpPr>
          <p:nvPr>
            <p:ph type="dt" sz="half" idx="20"/>
          </p:nvPr>
        </p:nvSpPr>
        <p:spPr/>
        <p:txBody>
          <a:bodyPr/>
          <a:lstStyle/>
          <a:p>
            <a:pPr rtl="0"/>
            <a:r>
              <a:rPr lang="pl-PL" noProof="0">
                <a:latin typeface="gg sans"/>
              </a:rPr>
              <a:t>20XX</a:t>
            </a:r>
          </a:p>
        </p:txBody>
      </p:sp>
      <p:sp>
        <p:nvSpPr>
          <p:cNvPr id="11" name="Symbol zastępczy numeru slajdu 10">
            <a:extLst>
              <a:ext uri="{FF2B5EF4-FFF2-40B4-BE49-F238E27FC236}">
                <a16:creationId xmlns:a16="http://schemas.microsoft.com/office/drawing/2014/main" id="{94F6742A-99D1-4110-1A4B-744CBD2C772F}"/>
              </a:ext>
            </a:extLst>
          </p:cNvPr>
          <p:cNvSpPr>
            <a:spLocks noGrp="1"/>
          </p:cNvSpPr>
          <p:nvPr>
            <p:ph type="sldNum" sz="quarter" idx="22"/>
          </p:nvPr>
        </p:nvSpPr>
        <p:spPr/>
        <p:txBody>
          <a:bodyPr/>
          <a:lstStyle/>
          <a:p>
            <a:pPr rtl="0"/>
            <a:fld id="{B5CEABB6-07DC-46E8-9B57-56EC44A396E5}" type="slidenum">
              <a:rPr lang="pl-PL" noProof="0" smtClean="0">
                <a:latin typeface="gg sans"/>
              </a:rPr>
              <a:t>9</a:t>
            </a:fld>
            <a:endParaRPr lang="pl-PL" noProof="0">
              <a:latin typeface="gg sans"/>
            </a:endParaRPr>
          </a:p>
        </p:txBody>
      </p:sp>
      <p:grpSp>
        <p:nvGrpSpPr>
          <p:cNvPr id="70" name="Grupa 69">
            <a:extLst>
              <a:ext uri="{FF2B5EF4-FFF2-40B4-BE49-F238E27FC236}">
                <a16:creationId xmlns:a16="http://schemas.microsoft.com/office/drawing/2014/main" id="{948472EE-8E4F-AB6D-3B83-E0A196DCB7AC}"/>
              </a:ext>
            </a:extLst>
          </p:cNvPr>
          <p:cNvGrpSpPr/>
          <p:nvPr/>
        </p:nvGrpSpPr>
        <p:grpSpPr>
          <a:xfrm>
            <a:off x="1027811" y="1003800"/>
            <a:ext cx="1160721" cy="1104413"/>
            <a:chOff x="1027813" y="1014709"/>
            <a:chExt cx="1160721" cy="1104413"/>
          </a:xfrm>
        </p:grpSpPr>
        <p:sp>
          <p:nvSpPr>
            <p:cNvPr id="24" name="Owal 23">
              <a:extLst>
                <a:ext uri="{FF2B5EF4-FFF2-40B4-BE49-F238E27FC236}">
                  <a16:creationId xmlns:a16="http://schemas.microsoft.com/office/drawing/2014/main" id="{9BFE21BA-7E63-A067-20A1-75FA34FCEF82}"/>
                </a:ext>
              </a:extLst>
            </p:cNvPr>
            <p:cNvSpPr/>
            <p:nvPr/>
          </p:nvSpPr>
          <p:spPr>
            <a:xfrm>
              <a:off x="1027813" y="1014709"/>
              <a:ext cx="1160721" cy="1104413"/>
            </a:xfrm>
            <a:prstGeom prst="ellipse">
              <a:avLst/>
            </a:prstGeom>
            <a:solidFill>
              <a:srgbClr val="32C400">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pic>
          <p:nvPicPr>
            <p:cNvPr id="28" name="Obraz 27" descr="Obraz zawierający clipart, Grafika, biały, design&#10;&#10;Opis wygenerowany automatycznie">
              <a:extLst>
                <a:ext uri="{FF2B5EF4-FFF2-40B4-BE49-F238E27FC236}">
                  <a16:creationId xmlns:a16="http://schemas.microsoft.com/office/drawing/2014/main" id="{F00BE437-9C90-2CAC-0B72-F4869743F0B0}"/>
                </a:ext>
              </a:extLst>
            </p:cNvPr>
            <p:cNvPicPr>
              <a:picLocks noChangeAspect="1"/>
            </p:cNvPicPr>
            <p:nvPr/>
          </p:nvPicPr>
          <p:blipFill>
            <a:blip r:embed="rId2"/>
            <a:stretch>
              <a:fillRect/>
            </a:stretch>
          </p:blipFill>
          <p:spPr>
            <a:xfrm>
              <a:off x="1275323" y="1140307"/>
              <a:ext cx="665700" cy="665700"/>
            </a:xfrm>
            <a:prstGeom prst="rect">
              <a:avLst/>
            </a:prstGeom>
          </p:spPr>
        </p:pic>
      </p:grpSp>
      <p:grpSp>
        <p:nvGrpSpPr>
          <p:cNvPr id="72" name="Grupa 71">
            <a:extLst>
              <a:ext uri="{FF2B5EF4-FFF2-40B4-BE49-F238E27FC236}">
                <a16:creationId xmlns:a16="http://schemas.microsoft.com/office/drawing/2014/main" id="{8C4E359D-0491-E541-3CE1-6BD4ADBF7377}"/>
              </a:ext>
            </a:extLst>
          </p:cNvPr>
          <p:cNvGrpSpPr/>
          <p:nvPr/>
        </p:nvGrpSpPr>
        <p:grpSpPr>
          <a:xfrm>
            <a:off x="4038598" y="4820731"/>
            <a:ext cx="1160721" cy="1104413"/>
            <a:chOff x="4038598" y="4820731"/>
            <a:chExt cx="1160721" cy="1104413"/>
          </a:xfrm>
        </p:grpSpPr>
        <p:sp>
          <p:nvSpPr>
            <p:cNvPr id="23" name="Owal 22">
              <a:extLst>
                <a:ext uri="{FF2B5EF4-FFF2-40B4-BE49-F238E27FC236}">
                  <a16:creationId xmlns:a16="http://schemas.microsoft.com/office/drawing/2014/main" id="{71903AFF-C3BE-C836-A063-EE5001B3FB32}"/>
                </a:ext>
              </a:extLst>
            </p:cNvPr>
            <p:cNvSpPr/>
            <p:nvPr/>
          </p:nvSpPr>
          <p:spPr>
            <a:xfrm>
              <a:off x="4038598" y="4820731"/>
              <a:ext cx="1160721" cy="1104413"/>
            </a:xfrm>
            <a:prstGeom prst="ellipse">
              <a:avLst/>
            </a:prstGeom>
            <a:solidFill>
              <a:srgbClr val="FF0000">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pic>
          <p:nvPicPr>
            <p:cNvPr id="30" name="Obraz 29" descr="Obraz zawierający symbol, Czcionka, krąg, Grafika&#10;&#10;Opis wygenerowany automatycznie">
              <a:extLst>
                <a:ext uri="{FF2B5EF4-FFF2-40B4-BE49-F238E27FC236}">
                  <a16:creationId xmlns:a16="http://schemas.microsoft.com/office/drawing/2014/main" id="{C51CEFBC-4A49-D0C3-03D6-9C38BBC5CDC2}"/>
                </a:ext>
              </a:extLst>
            </p:cNvPr>
            <p:cNvPicPr>
              <a:picLocks noChangeAspect="1"/>
            </p:cNvPicPr>
            <p:nvPr/>
          </p:nvPicPr>
          <p:blipFill>
            <a:blip r:embed="rId3"/>
            <a:stretch>
              <a:fillRect/>
            </a:stretch>
          </p:blipFill>
          <p:spPr>
            <a:xfrm>
              <a:off x="4252271" y="4934623"/>
              <a:ext cx="733373" cy="733373"/>
            </a:xfrm>
            <a:prstGeom prst="rect">
              <a:avLst/>
            </a:prstGeom>
          </p:spPr>
        </p:pic>
      </p:grpSp>
      <p:grpSp>
        <p:nvGrpSpPr>
          <p:cNvPr id="71" name="Grupa 70">
            <a:extLst>
              <a:ext uri="{FF2B5EF4-FFF2-40B4-BE49-F238E27FC236}">
                <a16:creationId xmlns:a16="http://schemas.microsoft.com/office/drawing/2014/main" id="{7CB4AD72-1CE1-3432-1E72-D9082EB629B7}"/>
              </a:ext>
            </a:extLst>
          </p:cNvPr>
          <p:cNvGrpSpPr/>
          <p:nvPr/>
        </p:nvGrpSpPr>
        <p:grpSpPr>
          <a:xfrm>
            <a:off x="6963074" y="1009061"/>
            <a:ext cx="1160721" cy="1104413"/>
            <a:chOff x="6992679" y="1014709"/>
            <a:chExt cx="1160721" cy="1104413"/>
          </a:xfrm>
        </p:grpSpPr>
        <p:sp>
          <p:nvSpPr>
            <p:cNvPr id="21" name="Owal 20">
              <a:extLst>
                <a:ext uri="{FF2B5EF4-FFF2-40B4-BE49-F238E27FC236}">
                  <a16:creationId xmlns:a16="http://schemas.microsoft.com/office/drawing/2014/main" id="{13C96BC9-2287-4960-1652-77AD52556B50}"/>
                </a:ext>
              </a:extLst>
            </p:cNvPr>
            <p:cNvSpPr/>
            <p:nvPr/>
          </p:nvSpPr>
          <p:spPr>
            <a:xfrm>
              <a:off x="6992679" y="1014709"/>
              <a:ext cx="1160721" cy="1104413"/>
            </a:xfrm>
            <a:prstGeom prst="ellipse">
              <a:avLst/>
            </a:prstGeom>
            <a:solidFill>
              <a:srgbClr val="00B0F0">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pic>
          <p:nvPicPr>
            <p:cNvPr id="32" name="Obraz 31" descr="Obraz zawierający symbol, tekst, Czcionka, linia&#10;&#10;Opis wygenerowany automatycznie">
              <a:extLst>
                <a:ext uri="{FF2B5EF4-FFF2-40B4-BE49-F238E27FC236}">
                  <a16:creationId xmlns:a16="http://schemas.microsoft.com/office/drawing/2014/main" id="{A5170712-4E9C-E219-2B17-1223DE8F723C}"/>
                </a:ext>
              </a:extLst>
            </p:cNvPr>
            <p:cNvPicPr>
              <a:picLocks noChangeAspect="1"/>
            </p:cNvPicPr>
            <p:nvPr/>
          </p:nvPicPr>
          <p:blipFill>
            <a:blip r:embed="rId4"/>
            <a:stretch>
              <a:fillRect/>
            </a:stretch>
          </p:blipFill>
          <p:spPr>
            <a:xfrm>
              <a:off x="7269125" y="1224902"/>
              <a:ext cx="684029" cy="684029"/>
            </a:xfrm>
            <a:prstGeom prst="rect">
              <a:avLst/>
            </a:prstGeom>
          </p:spPr>
        </p:pic>
      </p:grpSp>
      <p:grpSp>
        <p:nvGrpSpPr>
          <p:cNvPr id="73" name="Grupa 72">
            <a:extLst>
              <a:ext uri="{FF2B5EF4-FFF2-40B4-BE49-F238E27FC236}">
                <a16:creationId xmlns:a16="http://schemas.microsoft.com/office/drawing/2014/main" id="{BA56C47F-6B4C-4A04-63BA-2F21394B018E}"/>
              </a:ext>
            </a:extLst>
          </p:cNvPr>
          <p:cNvGrpSpPr/>
          <p:nvPr/>
        </p:nvGrpSpPr>
        <p:grpSpPr>
          <a:xfrm>
            <a:off x="9887552" y="4767140"/>
            <a:ext cx="1160721" cy="1104413"/>
            <a:chOff x="9887552" y="4767140"/>
            <a:chExt cx="1160721" cy="1104413"/>
          </a:xfrm>
        </p:grpSpPr>
        <p:sp>
          <p:nvSpPr>
            <p:cNvPr id="22" name="Owal 21">
              <a:extLst>
                <a:ext uri="{FF2B5EF4-FFF2-40B4-BE49-F238E27FC236}">
                  <a16:creationId xmlns:a16="http://schemas.microsoft.com/office/drawing/2014/main" id="{40A7EAE9-FD9C-93A0-6277-1D85BB959E24}"/>
                </a:ext>
              </a:extLst>
            </p:cNvPr>
            <p:cNvSpPr/>
            <p:nvPr/>
          </p:nvSpPr>
          <p:spPr>
            <a:xfrm>
              <a:off x="9887552" y="4767140"/>
              <a:ext cx="1160721" cy="1104413"/>
            </a:xfrm>
            <a:prstGeom prst="ellipse">
              <a:avLst/>
            </a:prstGeom>
            <a:solidFill>
              <a:srgbClr val="7030A0">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pic>
          <p:nvPicPr>
            <p:cNvPr id="34" name="Obraz 33" descr="Obraz zawierający symbol, Czcionka, krąg, Grafika&#10;&#10;Opis wygenerowany automatycznie">
              <a:extLst>
                <a:ext uri="{FF2B5EF4-FFF2-40B4-BE49-F238E27FC236}">
                  <a16:creationId xmlns:a16="http://schemas.microsoft.com/office/drawing/2014/main" id="{872B5FEE-8EED-7B2D-95EC-27A73ED97795}"/>
                </a:ext>
              </a:extLst>
            </p:cNvPr>
            <p:cNvPicPr>
              <a:picLocks noChangeAspect="1"/>
            </p:cNvPicPr>
            <p:nvPr/>
          </p:nvPicPr>
          <p:blipFill>
            <a:blip r:embed="rId5"/>
            <a:stretch>
              <a:fillRect/>
            </a:stretch>
          </p:blipFill>
          <p:spPr>
            <a:xfrm>
              <a:off x="10076279" y="4950309"/>
              <a:ext cx="738077" cy="738077"/>
            </a:xfrm>
            <a:prstGeom prst="rect">
              <a:avLst/>
            </a:prstGeom>
          </p:spPr>
        </p:pic>
      </p:grpSp>
      <p:cxnSp>
        <p:nvCxnSpPr>
          <p:cNvPr id="36" name="Łącznik prosty 35">
            <a:extLst>
              <a:ext uri="{FF2B5EF4-FFF2-40B4-BE49-F238E27FC236}">
                <a16:creationId xmlns:a16="http://schemas.microsoft.com/office/drawing/2014/main" id="{2A24A663-6360-AF72-21E4-2F06D143DF8A}"/>
              </a:ext>
            </a:extLst>
          </p:cNvPr>
          <p:cNvCxnSpPr/>
          <p:nvPr/>
        </p:nvCxnSpPr>
        <p:spPr>
          <a:xfrm>
            <a:off x="-171893" y="3461863"/>
            <a:ext cx="1253578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8" name="Łącznik prosty 37">
            <a:extLst>
              <a:ext uri="{FF2B5EF4-FFF2-40B4-BE49-F238E27FC236}">
                <a16:creationId xmlns:a16="http://schemas.microsoft.com/office/drawing/2014/main" id="{E797D61A-CFA2-25F8-1BA4-EEA45704219D}"/>
              </a:ext>
            </a:extLst>
          </p:cNvPr>
          <p:cNvCxnSpPr>
            <a:cxnSpLocks/>
          </p:cNvCxnSpPr>
          <p:nvPr/>
        </p:nvCxnSpPr>
        <p:spPr>
          <a:xfrm flipH="1">
            <a:off x="1608173" y="2119122"/>
            <a:ext cx="1" cy="1342741"/>
          </a:xfrm>
          <a:prstGeom prst="line">
            <a:avLst/>
          </a:prstGeom>
          <a:ln w="22225">
            <a:solidFill>
              <a:srgbClr val="32C400"/>
            </a:solidFill>
          </a:ln>
        </p:spPr>
        <p:style>
          <a:lnRef idx="1">
            <a:schemeClr val="accent1"/>
          </a:lnRef>
          <a:fillRef idx="0">
            <a:schemeClr val="accent1"/>
          </a:fillRef>
          <a:effectRef idx="0">
            <a:schemeClr val="accent1"/>
          </a:effectRef>
          <a:fontRef idx="minor">
            <a:schemeClr val="tx1"/>
          </a:fontRef>
        </p:style>
      </p:cxnSp>
      <p:cxnSp>
        <p:nvCxnSpPr>
          <p:cNvPr id="39" name="Łącznik prosty 38">
            <a:extLst>
              <a:ext uri="{FF2B5EF4-FFF2-40B4-BE49-F238E27FC236}">
                <a16:creationId xmlns:a16="http://schemas.microsoft.com/office/drawing/2014/main" id="{F83836B3-72C9-FA8D-B753-56BBB98F0EDC}"/>
              </a:ext>
            </a:extLst>
          </p:cNvPr>
          <p:cNvCxnSpPr>
            <a:cxnSpLocks/>
          </p:cNvCxnSpPr>
          <p:nvPr/>
        </p:nvCxnSpPr>
        <p:spPr>
          <a:xfrm>
            <a:off x="7539166" y="2091052"/>
            <a:ext cx="0" cy="1370811"/>
          </a:xfrm>
          <a:prstGeom prst="line">
            <a:avLst/>
          </a:prstGeom>
          <a:ln w="222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Łącznik prosty 42">
            <a:extLst>
              <a:ext uri="{FF2B5EF4-FFF2-40B4-BE49-F238E27FC236}">
                <a16:creationId xmlns:a16="http://schemas.microsoft.com/office/drawing/2014/main" id="{B561B925-A676-4163-6864-71057A46A91F}"/>
              </a:ext>
            </a:extLst>
          </p:cNvPr>
          <p:cNvCxnSpPr>
            <a:cxnSpLocks/>
          </p:cNvCxnSpPr>
          <p:nvPr/>
        </p:nvCxnSpPr>
        <p:spPr>
          <a:xfrm flipH="1">
            <a:off x="4618959" y="3469927"/>
            <a:ext cx="1" cy="134274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Łącznik prosty 43">
            <a:extLst>
              <a:ext uri="{FF2B5EF4-FFF2-40B4-BE49-F238E27FC236}">
                <a16:creationId xmlns:a16="http://schemas.microsoft.com/office/drawing/2014/main" id="{8DA7388B-3603-89A7-AFE5-CBB44818F351}"/>
              </a:ext>
            </a:extLst>
          </p:cNvPr>
          <p:cNvCxnSpPr>
            <a:cxnSpLocks/>
          </p:cNvCxnSpPr>
          <p:nvPr/>
        </p:nvCxnSpPr>
        <p:spPr>
          <a:xfrm flipH="1">
            <a:off x="10467913" y="3429000"/>
            <a:ext cx="1" cy="1342741"/>
          </a:xfrm>
          <a:prstGeom prst="line">
            <a:avLst/>
          </a:prstGeom>
          <a:ln w="22225">
            <a:solidFill>
              <a:srgbClr val="AD2BCE"/>
            </a:solidFill>
          </a:ln>
        </p:spPr>
        <p:style>
          <a:lnRef idx="1">
            <a:schemeClr val="accent1"/>
          </a:lnRef>
          <a:fillRef idx="0">
            <a:schemeClr val="accent1"/>
          </a:fillRef>
          <a:effectRef idx="0">
            <a:schemeClr val="accent1"/>
          </a:effectRef>
          <a:fontRef idx="minor">
            <a:schemeClr val="tx1"/>
          </a:fontRef>
        </p:style>
      </p:cxnSp>
      <p:sp>
        <p:nvSpPr>
          <p:cNvPr id="46" name="Owal 45">
            <a:extLst>
              <a:ext uri="{FF2B5EF4-FFF2-40B4-BE49-F238E27FC236}">
                <a16:creationId xmlns:a16="http://schemas.microsoft.com/office/drawing/2014/main" id="{2685A189-30AB-1265-E4DE-89744F860619}"/>
              </a:ext>
            </a:extLst>
          </p:cNvPr>
          <p:cNvSpPr/>
          <p:nvPr/>
        </p:nvSpPr>
        <p:spPr>
          <a:xfrm>
            <a:off x="1502413" y="3351027"/>
            <a:ext cx="221673" cy="221673"/>
          </a:xfrm>
          <a:prstGeom prst="ellipse">
            <a:avLst/>
          </a:prstGeom>
          <a:solidFill>
            <a:srgbClr val="32C4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47" name="Owal 46">
            <a:extLst>
              <a:ext uri="{FF2B5EF4-FFF2-40B4-BE49-F238E27FC236}">
                <a16:creationId xmlns:a16="http://schemas.microsoft.com/office/drawing/2014/main" id="{ABF8AD64-EDAE-AC06-813B-8F34CBF6D1F7}"/>
              </a:ext>
            </a:extLst>
          </p:cNvPr>
          <p:cNvSpPr/>
          <p:nvPr/>
        </p:nvSpPr>
        <p:spPr>
          <a:xfrm>
            <a:off x="4508120" y="3360916"/>
            <a:ext cx="221673" cy="22167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48" name="Owal 47">
            <a:extLst>
              <a:ext uri="{FF2B5EF4-FFF2-40B4-BE49-F238E27FC236}">
                <a16:creationId xmlns:a16="http://schemas.microsoft.com/office/drawing/2014/main" id="{BCEF5E5F-778D-732A-4F48-FE68C5BEC81B}"/>
              </a:ext>
            </a:extLst>
          </p:cNvPr>
          <p:cNvSpPr/>
          <p:nvPr/>
        </p:nvSpPr>
        <p:spPr>
          <a:xfrm>
            <a:off x="7432600" y="3349254"/>
            <a:ext cx="221673" cy="221673"/>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49" name="Owal 48">
            <a:extLst>
              <a:ext uri="{FF2B5EF4-FFF2-40B4-BE49-F238E27FC236}">
                <a16:creationId xmlns:a16="http://schemas.microsoft.com/office/drawing/2014/main" id="{DAAC894F-3137-A400-DF25-56907D3D9C1B}"/>
              </a:ext>
            </a:extLst>
          </p:cNvPr>
          <p:cNvSpPr/>
          <p:nvPr/>
        </p:nvSpPr>
        <p:spPr>
          <a:xfrm>
            <a:off x="10357075" y="3349253"/>
            <a:ext cx="221673" cy="221673"/>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50" name="Prostokąt 49">
            <a:extLst>
              <a:ext uri="{FF2B5EF4-FFF2-40B4-BE49-F238E27FC236}">
                <a16:creationId xmlns:a16="http://schemas.microsoft.com/office/drawing/2014/main" id="{C50AB2B0-A953-9BBC-B3E9-A97BE5B6B632}"/>
              </a:ext>
            </a:extLst>
          </p:cNvPr>
          <p:cNvSpPr/>
          <p:nvPr/>
        </p:nvSpPr>
        <p:spPr>
          <a:xfrm>
            <a:off x="41045" y="3914428"/>
            <a:ext cx="3374372" cy="2773761"/>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52" name="Prostokąt 51">
            <a:extLst>
              <a:ext uri="{FF2B5EF4-FFF2-40B4-BE49-F238E27FC236}">
                <a16:creationId xmlns:a16="http://schemas.microsoft.com/office/drawing/2014/main" id="{E38F3D4C-2DF0-0053-A4CA-EA8277D52883}"/>
              </a:ext>
            </a:extLst>
          </p:cNvPr>
          <p:cNvSpPr/>
          <p:nvPr/>
        </p:nvSpPr>
        <p:spPr>
          <a:xfrm>
            <a:off x="2931770" y="333502"/>
            <a:ext cx="3374372" cy="2773761"/>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53" name="Prostokąt 52">
            <a:extLst>
              <a:ext uri="{FF2B5EF4-FFF2-40B4-BE49-F238E27FC236}">
                <a16:creationId xmlns:a16="http://schemas.microsoft.com/office/drawing/2014/main" id="{84FD7FFD-DA73-CA28-B30E-B80702F0C8E1}"/>
              </a:ext>
            </a:extLst>
          </p:cNvPr>
          <p:cNvSpPr/>
          <p:nvPr/>
        </p:nvSpPr>
        <p:spPr>
          <a:xfrm>
            <a:off x="5856249" y="3886190"/>
            <a:ext cx="3374372" cy="2773761"/>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54" name="Prostokąt 53">
            <a:extLst>
              <a:ext uri="{FF2B5EF4-FFF2-40B4-BE49-F238E27FC236}">
                <a16:creationId xmlns:a16="http://schemas.microsoft.com/office/drawing/2014/main" id="{611A9588-2C9E-C33B-3F06-35C9670D6C7A}"/>
              </a:ext>
            </a:extLst>
          </p:cNvPr>
          <p:cNvSpPr/>
          <p:nvPr/>
        </p:nvSpPr>
        <p:spPr>
          <a:xfrm>
            <a:off x="8758131" y="323538"/>
            <a:ext cx="3374372" cy="2773761"/>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55" name="Trójkąt 54">
            <a:extLst>
              <a:ext uri="{FF2B5EF4-FFF2-40B4-BE49-F238E27FC236}">
                <a16:creationId xmlns:a16="http://schemas.microsoft.com/office/drawing/2014/main" id="{E7A693D8-34FB-9AB9-D791-67B7E9AF11B0}"/>
              </a:ext>
            </a:extLst>
          </p:cNvPr>
          <p:cNvSpPr/>
          <p:nvPr/>
        </p:nvSpPr>
        <p:spPr>
          <a:xfrm rot="10800000">
            <a:off x="4426594" y="2996813"/>
            <a:ext cx="384723" cy="293330"/>
          </a:xfrm>
          <a:prstGeom prs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56" name="Trójkąt 55">
            <a:extLst>
              <a:ext uri="{FF2B5EF4-FFF2-40B4-BE49-F238E27FC236}">
                <a16:creationId xmlns:a16="http://schemas.microsoft.com/office/drawing/2014/main" id="{1104874B-31F2-C44B-C2C8-0FBE6BCC2705}"/>
              </a:ext>
            </a:extLst>
          </p:cNvPr>
          <p:cNvSpPr/>
          <p:nvPr/>
        </p:nvSpPr>
        <p:spPr>
          <a:xfrm rot="10800000">
            <a:off x="10275549" y="2996813"/>
            <a:ext cx="384723" cy="293330"/>
          </a:xfrm>
          <a:prstGeom prs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57" name="Trójkąt 56">
            <a:extLst>
              <a:ext uri="{FF2B5EF4-FFF2-40B4-BE49-F238E27FC236}">
                <a16:creationId xmlns:a16="http://schemas.microsoft.com/office/drawing/2014/main" id="{57D60E7C-78BE-3BD7-D9DB-9EC2FCB6A59B}"/>
              </a:ext>
            </a:extLst>
          </p:cNvPr>
          <p:cNvSpPr/>
          <p:nvPr/>
        </p:nvSpPr>
        <p:spPr>
          <a:xfrm>
            <a:off x="7343783" y="3678001"/>
            <a:ext cx="384723" cy="293330"/>
          </a:xfrm>
          <a:prstGeom prs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58" name="Trójkąt 57">
            <a:extLst>
              <a:ext uri="{FF2B5EF4-FFF2-40B4-BE49-F238E27FC236}">
                <a16:creationId xmlns:a16="http://schemas.microsoft.com/office/drawing/2014/main" id="{6F867A6E-A1E5-3460-DD81-1010285E55C3}"/>
              </a:ext>
            </a:extLst>
          </p:cNvPr>
          <p:cNvSpPr/>
          <p:nvPr/>
        </p:nvSpPr>
        <p:spPr>
          <a:xfrm>
            <a:off x="1415811" y="3701301"/>
            <a:ext cx="384723" cy="293330"/>
          </a:xfrm>
          <a:prstGeom prs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atin typeface="gg sans"/>
            </a:endParaRPr>
          </a:p>
        </p:txBody>
      </p:sp>
      <p:sp>
        <p:nvSpPr>
          <p:cNvPr id="63" name="pole tekstowe 62">
            <a:extLst>
              <a:ext uri="{FF2B5EF4-FFF2-40B4-BE49-F238E27FC236}">
                <a16:creationId xmlns:a16="http://schemas.microsoft.com/office/drawing/2014/main" id="{5FFB4A88-06A6-9C90-77AD-AACEE7A3A66C}"/>
              </a:ext>
            </a:extLst>
          </p:cNvPr>
          <p:cNvSpPr txBox="1"/>
          <p:nvPr/>
        </p:nvSpPr>
        <p:spPr>
          <a:xfrm>
            <a:off x="127097" y="4270256"/>
            <a:ext cx="3082649" cy="2092881"/>
          </a:xfrm>
          <a:prstGeom prst="rect">
            <a:avLst/>
          </a:prstGeom>
          <a:noFill/>
        </p:spPr>
        <p:txBody>
          <a:bodyPr wrap="square" rtlCol="0">
            <a:spAutoFit/>
          </a:bodyPr>
          <a:lstStyle/>
          <a:p>
            <a:pPr algn="ctr"/>
            <a:r>
              <a:rPr lang="pl-PL" b="1" dirty="0" err="1">
                <a:solidFill>
                  <a:schemeClr val="tx2"/>
                </a:solidFill>
                <a:latin typeface="gg sans"/>
                <a:cs typeface="Times New Roman" panose="02020603050405020304" pitchFamily="18" charset="0"/>
              </a:rPr>
              <a:t>Selecting</a:t>
            </a:r>
            <a:r>
              <a:rPr lang="pl-PL" b="1" dirty="0">
                <a:solidFill>
                  <a:schemeClr val="tx2"/>
                </a:solidFill>
                <a:latin typeface="gg sans"/>
                <a:cs typeface="Times New Roman" panose="02020603050405020304" pitchFamily="18" charset="0"/>
              </a:rPr>
              <a:t> real </a:t>
            </a:r>
            <a:r>
              <a:rPr lang="pl-PL" b="1" dirty="0" err="1">
                <a:solidFill>
                  <a:schemeClr val="tx2"/>
                </a:solidFill>
                <a:latin typeface="gg sans"/>
                <a:cs typeface="Times New Roman" panose="02020603050405020304" pitchFamily="18" charset="0"/>
              </a:rPr>
              <a:t>users</a:t>
            </a:r>
            <a:endParaRPr lang="pl-PL" b="1" dirty="0">
              <a:solidFill>
                <a:schemeClr val="tx2"/>
              </a:solidFill>
              <a:latin typeface="gg sans"/>
              <a:cs typeface="Times New Roman" panose="02020603050405020304" pitchFamily="18" charset="0"/>
            </a:endParaRPr>
          </a:p>
          <a:p>
            <a:pPr algn="ctr"/>
            <a:endParaRPr lang="pl-PL" sz="1600" dirty="0">
              <a:latin typeface="gg sans"/>
              <a:cs typeface="Times New Roman" panose="02020603050405020304" pitchFamily="18" charset="0"/>
            </a:endParaRPr>
          </a:p>
          <a:p>
            <a:pPr algn="ctr"/>
            <a:r>
              <a:rPr lang="pl-PL" sz="1600" dirty="0" err="1">
                <a:solidFill>
                  <a:schemeClr val="tx2"/>
                </a:solidFill>
                <a:latin typeface="gg sans"/>
                <a:cs typeface="Times New Roman" panose="02020603050405020304" pitchFamily="18" charset="0"/>
              </a:rPr>
              <a:t>We’ll</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encourage</a:t>
            </a:r>
            <a:r>
              <a:rPr lang="pl-PL" sz="1600" dirty="0">
                <a:solidFill>
                  <a:schemeClr val="tx2"/>
                </a:solidFill>
                <a:latin typeface="gg sans"/>
                <a:cs typeface="Times New Roman" panose="02020603050405020304" pitchFamily="18" charset="0"/>
              </a:rPr>
              <a:t> with </a:t>
            </a:r>
            <a:r>
              <a:rPr lang="pl-PL" sz="1600" dirty="0" err="1">
                <a:solidFill>
                  <a:schemeClr val="tx2"/>
                </a:solidFill>
                <a:latin typeface="gg sans"/>
                <a:cs typeface="Times New Roman" panose="02020603050405020304" pitchFamily="18" charset="0"/>
              </a:rPr>
              <a:t>advertisements</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people</a:t>
            </a:r>
            <a:r>
              <a:rPr lang="pl-PL" sz="1600" dirty="0">
                <a:solidFill>
                  <a:schemeClr val="tx2"/>
                </a:solidFill>
                <a:latin typeface="gg sans"/>
                <a:cs typeface="Times New Roman" panose="02020603050405020304" pitchFamily="18" charset="0"/>
              </a:rPr>
              <a:t> of </a:t>
            </a:r>
            <a:r>
              <a:rPr lang="pl-PL" sz="1600" dirty="0" err="1">
                <a:solidFill>
                  <a:schemeClr val="tx2"/>
                </a:solidFill>
                <a:latin typeface="gg sans"/>
                <a:cs typeface="Times New Roman" panose="02020603050405020304" pitchFamily="18" charset="0"/>
              </a:rPr>
              <a:t>our</a:t>
            </a:r>
            <a:r>
              <a:rPr lang="pl-PL" sz="1600" dirty="0">
                <a:solidFill>
                  <a:schemeClr val="tx2"/>
                </a:solidFill>
                <a:latin typeface="gg sans"/>
                <a:cs typeface="Times New Roman" panose="02020603050405020304" pitchFamily="18" charset="0"/>
              </a:rPr>
              <a:t> target </a:t>
            </a:r>
            <a:r>
              <a:rPr lang="pl-PL" sz="1600" dirty="0" err="1">
                <a:solidFill>
                  <a:schemeClr val="tx2"/>
                </a:solidFill>
                <a:latin typeface="gg sans"/>
                <a:cs typeface="Times New Roman" panose="02020603050405020304" pitchFamily="18" charset="0"/>
              </a:rPr>
              <a:t>audience</a:t>
            </a:r>
            <a:r>
              <a:rPr lang="pl-PL" sz="1600" dirty="0">
                <a:solidFill>
                  <a:schemeClr val="tx2"/>
                </a:solidFill>
                <a:latin typeface="gg sans"/>
                <a:cs typeface="Times New Roman" panose="02020603050405020304" pitchFamily="18" charset="0"/>
              </a:rPr>
              <a:t> – </a:t>
            </a:r>
            <a:r>
              <a:rPr lang="pl-PL" sz="1600" dirty="0" err="1">
                <a:solidFill>
                  <a:schemeClr val="tx2"/>
                </a:solidFill>
                <a:latin typeface="gg sans"/>
                <a:cs typeface="Times New Roman" panose="02020603050405020304" pitchFamily="18" charset="0"/>
              </a:rPr>
              <a:t>gamers</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community</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seekers</a:t>
            </a:r>
            <a:r>
              <a:rPr lang="pl-PL" sz="1600" dirty="0">
                <a:solidFill>
                  <a:schemeClr val="tx2"/>
                </a:solidFill>
                <a:latin typeface="gg sans"/>
                <a:cs typeface="Times New Roman" panose="02020603050405020304" pitchFamily="18" charset="0"/>
              </a:rPr>
              <a:t>, chat </a:t>
            </a:r>
            <a:r>
              <a:rPr lang="pl-PL" sz="1600" dirty="0" err="1">
                <a:solidFill>
                  <a:schemeClr val="tx2"/>
                </a:solidFill>
                <a:latin typeface="gg sans"/>
                <a:cs typeface="Times New Roman" panose="02020603050405020304" pitchFamily="18" charset="0"/>
              </a:rPr>
              <a:t>enthusiasts</a:t>
            </a:r>
            <a:r>
              <a:rPr lang="pl-PL" sz="1600" dirty="0">
                <a:solidFill>
                  <a:schemeClr val="tx2"/>
                </a:solidFill>
                <a:latin typeface="gg sans"/>
                <a:cs typeface="Times New Roman" panose="02020603050405020304" pitchFamily="18" charset="0"/>
              </a:rPr>
              <a:t>. </a:t>
            </a:r>
            <a:r>
              <a:rPr lang="en-US" sz="1600" dirty="0">
                <a:solidFill>
                  <a:schemeClr val="tx2"/>
                </a:solidFill>
                <a:latin typeface="gg sans"/>
              </a:rPr>
              <a:t>We want to acquire 10,000 test users.</a:t>
            </a:r>
          </a:p>
        </p:txBody>
      </p:sp>
      <p:sp>
        <p:nvSpPr>
          <p:cNvPr id="64" name="pole tekstowe 63">
            <a:extLst>
              <a:ext uri="{FF2B5EF4-FFF2-40B4-BE49-F238E27FC236}">
                <a16:creationId xmlns:a16="http://schemas.microsoft.com/office/drawing/2014/main" id="{386F3CF0-3DF9-B8CB-2C9B-A41486369469}"/>
              </a:ext>
            </a:extLst>
          </p:cNvPr>
          <p:cNvSpPr txBox="1"/>
          <p:nvPr/>
        </p:nvSpPr>
        <p:spPr>
          <a:xfrm>
            <a:off x="2920568" y="482169"/>
            <a:ext cx="3374372" cy="2339102"/>
          </a:xfrm>
          <a:prstGeom prst="rect">
            <a:avLst/>
          </a:prstGeom>
          <a:noFill/>
        </p:spPr>
        <p:txBody>
          <a:bodyPr wrap="square" rtlCol="0">
            <a:spAutoFit/>
          </a:bodyPr>
          <a:lstStyle/>
          <a:p>
            <a:pPr algn="ctr"/>
            <a:r>
              <a:rPr lang="pl-PL" b="1" dirty="0" err="1">
                <a:solidFill>
                  <a:schemeClr val="tx2"/>
                </a:solidFill>
                <a:latin typeface="gg sans"/>
                <a:cs typeface="Times New Roman" panose="02020603050405020304" pitchFamily="18" charset="0"/>
              </a:rPr>
              <a:t>Testing</a:t>
            </a:r>
            <a:r>
              <a:rPr lang="pl-PL" b="1" dirty="0">
                <a:solidFill>
                  <a:schemeClr val="tx2"/>
                </a:solidFill>
                <a:latin typeface="gg sans"/>
                <a:cs typeface="Times New Roman" panose="02020603050405020304" pitchFamily="18" charset="0"/>
              </a:rPr>
              <a:t> real-life </a:t>
            </a:r>
            <a:r>
              <a:rPr lang="pl-PL" b="1" dirty="0" err="1">
                <a:solidFill>
                  <a:schemeClr val="tx2"/>
                </a:solidFill>
                <a:latin typeface="gg sans"/>
                <a:cs typeface="Times New Roman" panose="02020603050405020304" pitchFamily="18" charset="0"/>
              </a:rPr>
              <a:t>scenarios</a:t>
            </a:r>
            <a:br>
              <a:rPr lang="pl-PL" b="1" dirty="0">
                <a:solidFill>
                  <a:schemeClr val="tx2"/>
                </a:solidFill>
                <a:latin typeface="gg sans"/>
                <a:cs typeface="Times New Roman" panose="02020603050405020304" pitchFamily="18" charset="0"/>
              </a:rPr>
            </a:br>
            <a:endParaRPr lang="pl-PL" sz="1600" dirty="0">
              <a:solidFill>
                <a:schemeClr val="tx2"/>
              </a:solidFill>
              <a:latin typeface="gg sans"/>
              <a:cs typeface="Times New Roman" panose="02020603050405020304" pitchFamily="18" charset="0"/>
            </a:endParaRPr>
          </a:p>
          <a:p>
            <a:pPr algn="ctr"/>
            <a:r>
              <a:rPr lang="pl-PL" sz="1600" dirty="0" err="1">
                <a:solidFill>
                  <a:schemeClr val="tx2"/>
                </a:solidFill>
                <a:latin typeface="gg sans"/>
                <a:cs typeface="Times New Roman" panose="02020603050405020304" pitchFamily="18" charset="0"/>
              </a:rPr>
              <a:t>Users</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will</a:t>
            </a:r>
            <a:r>
              <a:rPr lang="pl-PL" sz="1600" dirty="0">
                <a:solidFill>
                  <a:schemeClr val="tx2"/>
                </a:solidFill>
                <a:latin typeface="gg sans"/>
                <a:cs typeface="Times New Roman" panose="02020603050405020304" pitchFamily="18" charset="0"/>
              </a:rPr>
              <a:t> go </a:t>
            </a:r>
            <a:r>
              <a:rPr lang="pl-PL" sz="1600" dirty="0" err="1">
                <a:solidFill>
                  <a:schemeClr val="tx2"/>
                </a:solidFill>
                <a:latin typeface="gg sans"/>
                <a:cs typeface="Times New Roman" panose="02020603050405020304" pitchFamily="18" charset="0"/>
              </a:rPr>
              <a:t>through</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typical</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workflows</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such</a:t>
            </a:r>
            <a:r>
              <a:rPr lang="pl-PL" sz="1600" dirty="0">
                <a:solidFill>
                  <a:schemeClr val="tx2"/>
                </a:solidFill>
                <a:latin typeface="gg sans"/>
                <a:cs typeface="Times New Roman" panose="02020603050405020304" pitchFamily="18" charset="0"/>
              </a:rPr>
              <a:t> as:</a:t>
            </a:r>
          </a:p>
          <a:p>
            <a:pPr algn="ctr"/>
            <a:r>
              <a:rPr lang="pl-PL" sz="1600" dirty="0" err="1">
                <a:solidFill>
                  <a:schemeClr val="tx2"/>
                </a:solidFill>
                <a:latin typeface="gg sans"/>
                <a:cs typeface="Times New Roman" panose="02020603050405020304" pitchFamily="18" charset="0"/>
              </a:rPr>
              <a:t>Logging</a:t>
            </a:r>
            <a:r>
              <a:rPr lang="pl-PL" sz="1600" dirty="0">
                <a:solidFill>
                  <a:schemeClr val="tx2"/>
                </a:solidFill>
                <a:latin typeface="gg sans"/>
                <a:cs typeface="Times New Roman" panose="02020603050405020304" pitchFamily="18" charset="0"/>
              </a:rPr>
              <a:t> in and </a:t>
            </a:r>
            <a:r>
              <a:rPr lang="pl-PL" sz="1600" dirty="0" err="1">
                <a:solidFill>
                  <a:schemeClr val="tx2"/>
                </a:solidFill>
                <a:latin typeface="gg sans"/>
                <a:cs typeface="Times New Roman" panose="02020603050405020304" pitchFamily="18" charset="0"/>
              </a:rPr>
              <a:t>generating</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profiles</a:t>
            </a:r>
            <a:r>
              <a:rPr lang="pl-PL" sz="1600" dirty="0">
                <a:solidFill>
                  <a:schemeClr val="tx2"/>
                </a:solidFill>
                <a:latin typeface="gg sans"/>
                <a:cs typeface="Times New Roman" panose="02020603050405020304" pitchFamily="18" charset="0"/>
              </a:rPr>
              <a:t>.</a:t>
            </a:r>
          </a:p>
          <a:p>
            <a:pPr algn="ctr"/>
            <a:r>
              <a:rPr lang="pl-PL" sz="1600" dirty="0" err="1">
                <a:solidFill>
                  <a:schemeClr val="tx2"/>
                </a:solidFill>
                <a:latin typeface="gg sans"/>
                <a:cs typeface="Times New Roman" panose="02020603050405020304" pitchFamily="18" charset="0"/>
              </a:rPr>
              <a:t>Searching</a:t>
            </a:r>
            <a:r>
              <a:rPr lang="pl-PL" sz="1600" dirty="0">
                <a:solidFill>
                  <a:schemeClr val="tx2"/>
                </a:solidFill>
                <a:latin typeface="gg sans"/>
                <a:cs typeface="Times New Roman" panose="02020603050405020304" pitchFamily="18" charset="0"/>
              </a:rPr>
              <a:t> for </a:t>
            </a:r>
            <a:r>
              <a:rPr lang="pl-PL" sz="1600" dirty="0" err="1">
                <a:solidFill>
                  <a:schemeClr val="tx2"/>
                </a:solidFill>
                <a:latin typeface="gg sans"/>
                <a:cs typeface="Times New Roman" panose="02020603050405020304" pitchFamily="18" charset="0"/>
              </a:rPr>
              <a:t>groups</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that</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match</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their</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interests</a:t>
            </a:r>
            <a:r>
              <a:rPr lang="pl-PL" sz="1600" dirty="0">
                <a:solidFill>
                  <a:schemeClr val="tx2"/>
                </a:solidFill>
                <a:latin typeface="gg sans"/>
                <a:cs typeface="Times New Roman" panose="02020603050405020304" pitchFamily="18" charset="0"/>
              </a:rPr>
              <a:t> and </a:t>
            </a:r>
            <a:r>
              <a:rPr lang="pl-PL" sz="1600" dirty="0" err="1">
                <a:solidFill>
                  <a:schemeClr val="tx2"/>
                </a:solidFill>
                <a:latin typeface="gg sans"/>
                <a:cs typeface="Times New Roman" panose="02020603050405020304" pitchFamily="18" charset="0"/>
              </a:rPr>
              <a:t>joining</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them</a:t>
            </a:r>
            <a:r>
              <a:rPr lang="pl-PL" sz="1600" dirty="0">
                <a:solidFill>
                  <a:schemeClr val="tx2"/>
                </a:solidFill>
                <a:latin typeface="gg sans"/>
                <a:cs typeface="Times New Roman" panose="02020603050405020304" pitchFamily="18" charset="0"/>
              </a:rPr>
              <a:t>.</a:t>
            </a:r>
          </a:p>
          <a:p>
            <a:pPr algn="ctr"/>
            <a:r>
              <a:rPr lang="pl-PL" sz="1600" dirty="0" err="1">
                <a:solidFill>
                  <a:schemeClr val="tx2"/>
                </a:solidFill>
                <a:latin typeface="gg sans"/>
                <a:cs typeface="Times New Roman" panose="02020603050405020304" pitchFamily="18" charset="0"/>
              </a:rPr>
              <a:t>Participating</a:t>
            </a:r>
            <a:r>
              <a:rPr lang="pl-PL" sz="1600" dirty="0">
                <a:solidFill>
                  <a:schemeClr val="tx2"/>
                </a:solidFill>
                <a:latin typeface="gg sans"/>
                <a:cs typeface="Times New Roman" panose="02020603050405020304" pitchFamily="18" charset="0"/>
              </a:rPr>
              <a:t> in chat </a:t>
            </a:r>
            <a:r>
              <a:rPr lang="pl-PL" sz="1600" dirty="0" err="1">
                <a:solidFill>
                  <a:schemeClr val="tx2"/>
                </a:solidFill>
                <a:latin typeface="gg sans"/>
                <a:cs typeface="Times New Roman" panose="02020603050405020304" pitchFamily="18" charset="0"/>
              </a:rPr>
              <a:t>conversations</a:t>
            </a:r>
            <a:r>
              <a:rPr lang="pl-PL" sz="1600" dirty="0">
                <a:solidFill>
                  <a:schemeClr val="tx2"/>
                </a:solidFill>
                <a:latin typeface="gg sans"/>
                <a:cs typeface="Times New Roman" panose="02020603050405020304" pitchFamily="18" charset="0"/>
              </a:rPr>
              <a:t> and </a:t>
            </a:r>
            <a:r>
              <a:rPr lang="en-US" sz="1600" dirty="0">
                <a:solidFill>
                  <a:schemeClr val="tx2"/>
                </a:solidFill>
                <a:latin typeface="gg sans"/>
              </a:rPr>
              <a:t>utilize the app's features.</a:t>
            </a:r>
            <a:r>
              <a:rPr lang="pl-PL" sz="1600" dirty="0">
                <a:solidFill>
                  <a:schemeClr val="tx2"/>
                </a:solidFill>
                <a:latin typeface="gg sans"/>
                <a:cs typeface="Times New Roman" panose="02020603050405020304" pitchFamily="18" charset="0"/>
              </a:rPr>
              <a:t>.</a:t>
            </a:r>
          </a:p>
        </p:txBody>
      </p:sp>
      <p:sp>
        <p:nvSpPr>
          <p:cNvPr id="65" name="pole tekstowe 64">
            <a:extLst>
              <a:ext uri="{FF2B5EF4-FFF2-40B4-BE49-F238E27FC236}">
                <a16:creationId xmlns:a16="http://schemas.microsoft.com/office/drawing/2014/main" id="{7E7EA858-5204-A4F0-3183-7DF3933F3EC2}"/>
              </a:ext>
            </a:extLst>
          </p:cNvPr>
          <p:cNvSpPr txBox="1"/>
          <p:nvPr/>
        </p:nvSpPr>
        <p:spPr>
          <a:xfrm>
            <a:off x="5978027" y="4031678"/>
            <a:ext cx="3125972" cy="2585323"/>
          </a:xfrm>
          <a:prstGeom prst="rect">
            <a:avLst/>
          </a:prstGeom>
          <a:noFill/>
        </p:spPr>
        <p:txBody>
          <a:bodyPr wrap="square" rtlCol="0">
            <a:spAutoFit/>
          </a:bodyPr>
          <a:lstStyle/>
          <a:p>
            <a:pPr algn="ctr"/>
            <a:r>
              <a:rPr lang="pl-PL" b="1" dirty="0" err="1">
                <a:solidFill>
                  <a:schemeClr val="tx2"/>
                </a:solidFill>
                <a:latin typeface="gg sans"/>
                <a:cs typeface="Times New Roman" panose="02020603050405020304" pitchFamily="18" charset="0"/>
              </a:rPr>
              <a:t>Gathering</a:t>
            </a:r>
            <a:r>
              <a:rPr lang="pl-PL" b="1" dirty="0">
                <a:solidFill>
                  <a:schemeClr val="tx2"/>
                </a:solidFill>
                <a:latin typeface="gg sans"/>
                <a:cs typeface="Times New Roman" panose="02020603050405020304" pitchFamily="18" charset="0"/>
              </a:rPr>
              <a:t> feedback</a:t>
            </a:r>
          </a:p>
          <a:p>
            <a:pPr algn="ctr"/>
            <a:endParaRPr lang="pl-PL" sz="1600" b="1" dirty="0">
              <a:solidFill>
                <a:schemeClr val="tx2"/>
              </a:solidFill>
              <a:latin typeface="gg sans"/>
              <a:cs typeface="Times New Roman" panose="02020603050405020304" pitchFamily="18" charset="0"/>
            </a:endParaRPr>
          </a:p>
          <a:p>
            <a:pPr algn="ctr"/>
            <a:r>
              <a:rPr lang="pl-PL" sz="1600" dirty="0" err="1">
                <a:solidFill>
                  <a:schemeClr val="tx2"/>
                </a:solidFill>
                <a:latin typeface="gg sans"/>
                <a:cs typeface="Times New Roman" panose="02020603050405020304" pitchFamily="18" charset="0"/>
              </a:rPr>
              <a:t>Testers</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will</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share</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their</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experiences</a:t>
            </a:r>
            <a:r>
              <a:rPr lang="pl-PL" sz="1600" dirty="0">
                <a:solidFill>
                  <a:schemeClr val="tx2"/>
                </a:solidFill>
                <a:latin typeface="gg sans"/>
                <a:cs typeface="Times New Roman" panose="02020603050405020304" pitchFamily="18" charset="0"/>
              </a:rPr>
              <a:t> on </a:t>
            </a:r>
            <a:r>
              <a:rPr lang="pl-PL" sz="1600" dirty="0" err="1">
                <a:solidFill>
                  <a:schemeClr val="tx2"/>
                </a:solidFill>
                <a:latin typeface="gg sans"/>
                <a:cs typeface="Times New Roman" panose="02020603050405020304" pitchFamily="18" charset="0"/>
              </a:rPr>
              <a:t>app</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store</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reviews</a:t>
            </a:r>
            <a:r>
              <a:rPr lang="pl-PL" sz="1600" dirty="0">
                <a:solidFill>
                  <a:schemeClr val="tx2"/>
                </a:solidFill>
                <a:latin typeface="gg sans"/>
                <a:cs typeface="Times New Roman" panose="02020603050405020304" pitchFamily="18" charset="0"/>
              </a:rPr>
              <a:t> and </a:t>
            </a:r>
            <a:r>
              <a:rPr lang="pl-PL" sz="1600" dirty="0" err="1">
                <a:solidFill>
                  <a:schemeClr val="tx2"/>
                </a:solidFill>
                <a:latin typeface="gg sans"/>
                <a:cs typeface="Times New Roman" panose="02020603050405020304" pitchFamily="18" charset="0"/>
              </a:rPr>
              <a:t>social</a:t>
            </a:r>
            <a:r>
              <a:rPr lang="pl-PL" sz="1600" dirty="0">
                <a:solidFill>
                  <a:schemeClr val="tx2"/>
                </a:solidFill>
                <a:latin typeface="gg sans"/>
                <a:cs typeface="Times New Roman" panose="02020603050405020304" pitchFamily="18" charset="0"/>
              </a:rPr>
              <a:t> media: </a:t>
            </a:r>
            <a:r>
              <a:rPr lang="pl-PL" sz="1600" dirty="0" err="1">
                <a:solidFill>
                  <a:schemeClr val="tx2"/>
                </a:solidFill>
                <a:latin typeface="gg sans"/>
                <a:cs typeface="Times New Roman" panose="02020603050405020304" pitchFamily="18" charset="0"/>
              </a:rPr>
              <a:t>What</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they</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loved</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what</a:t>
            </a:r>
            <a:r>
              <a:rPr lang="pl-PL" sz="1600" dirty="0">
                <a:solidFill>
                  <a:schemeClr val="tx2"/>
                </a:solidFill>
                <a:latin typeface="gg sans"/>
                <a:cs typeface="Times New Roman" panose="02020603050405020304" pitchFamily="18" charset="0"/>
              </a:rPr>
              <a:t> was a </a:t>
            </a:r>
            <a:r>
              <a:rPr lang="pl-PL" sz="1600" dirty="0" err="1">
                <a:solidFill>
                  <a:schemeClr val="tx2"/>
                </a:solidFill>
                <a:latin typeface="gg sans"/>
                <a:cs typeface="Times New Roman" panose="02020603050405020304" pitchFamily="18" charset="0"/>
              </a:rPr>
              <a:t>cumber</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or</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felt</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confusing</a:t>
            </a:r>
            <a:r>
              <a:rPr lang="pl-PL" sz="1600" dirty="0">
                <a:solidFill>
                  <a:schemeClr val="tx2"/>
                </a:solidFill>
                <a:latin typeface="gg sans"/>
                <a:cs typeface="Times New Roman" panose="02020603050405020304" pitchFamily="18" charset="0"/>
              </a:rPr>
              <a:t>, and </a:t>
            </a:r>
            <a:r>
              <a:rPr lang="pl-PL" sz="1600" dirty="0" err="1">
                <a:solidFill>
                  <a:schemeClr val="tx2"/>
                </a:solidFill>
                <a:latin typeface="gg sans"/>
                <a:cs typeface="Times New Roman" panose="02020603050405020304" pitchFamily="18" charset="0"/>
              </a:rPr>
              <a:t>what</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needs</a:t>
            </a:r>
            <a:r>
              <a:rPr lang="pl-PL" sz="1600" dirty="0">
                <a:solidFill>
                  <a:schemeClr val="tx2"/>
                </a:solidFill>
                <a:latin typeface="gg sans"/>
                <a:cs typeface="Times New Roman" panose="02020603050405020304" pitchFamily="18" charset="0"/>
              </a:rPr>
              <a:t> to be </a:t>
            </a:r>
            <a:r>
              <a:rPr lang="pl-PL" sz="1600" dirty="0" err="1">
                <a:solidFill>
                  <a:schemeClr val="tx2"/>
                </a:solidFill>
                <a:latin typeface="gg sans"/>
                <a:cs typeface="Times New Roman" panose="02020603050405020304" pitchFamily="18" charset="0"/>
              </a:rPr>
              <a:t>improved</a:t>
            </a:r>
            <a:r>
              <a:rPr lang="pl-PL" sz="1600" dirty="0">
                <a:solidFill>
                  <a:schemeClr val="tx2"/>
                </a:solidFill>
                <a:latin typeface="gg sans"/>
                <a:cs typeface="Times New Roman" panose="02020603050405020304" pitchFamily="18" charset="0"/>
              </a:rPr>
              <a:t>.</a:t>
            </a:r>
          </a:p>
          <a:p>
            <a:pPr algn="ctr"/>
            <a:r>
              <a:rPr lang="pl-PL" sz="1600" dirty="0" err="1">
                <a:solidFill>
                  <a:schemeClr val="tx2"/>
                </a:solidFill>
                <a:latin typeface="gg sans"/>
                <a:cs typeface="Times New Roman" panose="02020603050405020304" pitchFamily="18" charset="0"/>
              </a:rPr>
              <a:t>Their</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insights</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will</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help</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us</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adjust</a:t>
            </a:r>
            <a:r>
              <a:rPr lang="pl-PL" sz="1600" dirty="0">
                <a:solidFill>
                  <a:schemeClr val="tx2"/>
                </a:solidFill>
                <a:latin typeface="gg sans"/>
                <a:cs typeface="Times New Roman" panose="02020603050405020304" pitchFamily="18" charset="0"/>
              </a:rPr>
              <a:t> the </a:t>
            </a:r>
            <a:r>
              <a:rPr lang="pl-PL" sz="1600" dirty="0" err="1">
                <a:solidFill>
                  <a:schemeClr val="tx2"/>
                </a:solidFill>
                <a:latin typeface="gg sans"/>
                <a:cs typeface="Times New Roman" panose="02020603050405020304" pitchFamily="18" charset="0"/>
              </a:rPr>
              <a:t>app</a:t>
            </a:r>
            <a:r>
              <a:rPr lang="pl-PL" sz="1600" dirty="0">
                <a:solidFill>
                  <a:schemeClr val="tx2"/>
                </a:solidFill>
                <a:latin typeface="gg sans"/>
                <a:cs typeface="Times New Roman" panose="02020603050405020304" pitchFamily="18" charset="0"/>
              </a:rPr>
              <a:t> to </a:t>
            </a:r>
            <a:r>
              <a:rPr lang="pl-PL" sz="1600" dirty="0" err="1">
                <a:solidFill>
                  <a:schemeClr val="tx2"/>
                </a:solidFill>
                <a:latin typeface="gg sans"/>
                <a:cs typeface="Times New Roman" panose="02020603050405020304" pitchFamily="18" charset="0"/>
              </a:rPr>
              <a:t>better</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meet</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user</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expectations</a:t>
            </a:r>
            <a:r>
              <a:rPr lang="pl-PL" sz="1600" dirty="0">
                <a:solidFill>
                  <a:schemeClr val="tx2"/>
                </a:solidFill>
                <a:latin typeface="gg sans"/>
                <a:cs typeface="Times New Roman" panose="02020603050405020304" pitchFamily="18" charset="0"/>
              </a:rPr>
              <a:t>.</a:t>
            </a:r>
          </a:p>
        </p:txBody>
      </p:sp>
      <p:sp>
        <p:nvSpPr>
          <p:cNvPr id="66" name="pole tekstowe 65">
            <a:extLst>
              <a:ext uri="{FF2B5EF4-FFF2-40B4-BE49-F238E27FC236}">
                <a16:creationId xmlns:a16="http://schemas.microsoft.com/office/drawing/2014/main" id="{156BBAEB-FD84-A804-5510-286554E46829}"/>
              </a:ext>
            </a:extLst>
          </p:cNvPr>
          <p:cNvSpPr txBox="1"/>
          <p:nvPr/>
        </p:nvSpPr>
        <p:spPr>
          <a:xfrm>
            <a:off x="8883824" y="626834"/>
            <a:ext cx="3168172" cy="2062103"/>
          </a:xfrm>
          <a:prstGeom prst="rect">
            <a:avLst/>
          </a:prstGeom>
          <a:noFill/>
        </p:spPr>
        <p:txBody>
          <a:bodyPr wrap="square" rtlCol="0">
            <a:spAutoFit/>
          </a:bodyPr>
          <a:lstStyle/>
          <a:p>
            <a:pPr algn="ctr"/>
            <a:r>
              <a:rPr lang="pl-PL" sz="1600" b="1" dirty="0">
                <a:solidFill>
                  <a:schemeClr val="tx2"/>
                </a:solidFill>
                <a:latin typeface="gg sans"/>
                <a:cs typeface="Times New Roman" panose="02020603050405020304" pitchFamily="18" charset="0"/>
              </a:rPr>
              <a:t>Focus </a:t>
            </a:r>
            <a:r>
              <a:rPr lang="pl-PL" sz="1600" b="1" dirty="0" err="1">
                <a:solidFill>
                  <a:schemeClr val="tx2"/>
                </a:solidFill>
                <a:latin typeface="gg sans"/>
                <a:cs typeface="Times New Roman" panose="02020603050405020304" pitchFamily="18" charset="0"/>
              </a:rPr>
              <a:t>areas</a:t>
            </a:r>
            <a:endParaRPr lang="pl-PL" sz="1600" b="1" dirty="0">
              <a:solidFill>
                <a:schemeClr val="tx2"/>
              </a:solidFill>
              <a:latin typeface="gg sans"/>
              <a:cs typeface="Times New Roman" panose="02020603050405020304" pitchFamily="18" charset="0"/>
            </a:endParaRPr>
          </a:p>
          <a:p>
            <a:pPr algn="ctr"/>
            <a:endParaRPr lang="pl-PL" sz="1600" b="1" dirty="0">
              <a:solidFill>
                <a:schemeClr val="tx2"/>
              </a:solidFill>
              <a:latin typeface="gg sans"/>
              <a:cs typeface="Times New Roman" panose="02020603050405020304" pitchFamily="18" charset="0"/>
            </a:endParaRPr>
          </a:p>
          <a:p>
            <a:pPr algn="ctr"/>
            <a:r>
              <a:rPr lang="pl-PL" sz="1600" b="1" dirty="0" err="1">
                <a:solidFill>
                  <a:schemeClr val="tx2"/>
                </a:solidFill>
                <a:latin typeface="gg sans"/>
                <a:cs typeface="Times New Roman" panose="02020603050405020304" pitchFamily="18" charset="0"/>
              </a:rPr>
              <a:t>Ease</a:t>
            </a:r>
            <a:r>
              <a:rPr lang="pl-PL" sz="1600" b="1" dirty="0">
                <a:solidFill>
                  <a:schemeClr val="tx2"/>
                </a:solidFill>
                <a:latin typeface="gg sans"/>
                <a:cs typeface="Times New Roman" panose="02020603050405020304" pitchFamily="18" charset="0"/>
              </a:rPr>
              <a:t> of </a:t>
            </a:r>
            <a:r>
              <a:rPr lang="pl-PL" sz="1600" b="1" dirty="0" err="1">
                <a:solidFill>
                  <a:schemeClr val="tx2"/>
                </a:solidFill>
                <a:latin typeface="gg sans"/>
                <a:cs typeface="Times New Roman" panose="02020603050405020304" pitchFamily="18" charset="0"/>
              </a:rPr>
              <a:t>use</a:t>
            </a:r>
            <a:r>
              <a:rPr lang="pl-PL" sz="1600" b="1"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Is</a:t>
            </a:r>
            <a:r>
              <a:rPr lang="pl-PL" sz="1600" dirty="0">
                <a:solidFill>
                  <a:schemeClr val="tx2"/>
                </a:solidFill>
                <a:latin typeface="gg sans"/>
                <a:cs typeface="Times New Roman" panose="02020603050405020304" pitchFamily="18" charset="0"/>
              </a:rPr>
              <a:t> the </a:t>
            </a:r>
            <a:r>
              <a:rPr lang="pl-PL" sz="1600" dirty="0" err="1">
                <a:solidFill>
                  <a:schemeClr val="tx2"/>
                </a:solidFill>
                <a:latin typeface="gg sans"/>
                <a:cs typeface="Times New Roman" panose="02020603050405020304" pitchFamily="18" charset="0"/>
              </a:rPr>
              <a:t>app</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simple</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intuitive</a:t>
            </a:r>
            <a:r>
              <a:rPr lang="pl-PL" sz="1600" dirty="0">
                <a:solidFill>
                  <a:schemeClr val="tx2"/>
                </a:solidFill>
                <a:latin typeface="gg sans"/>
                <a:cs typeface="Times New Roman" panose="02020603050405020304" pitchFamily="18" charset="0"/>
              </a:rPr>
              <a:t> and </a:t>
            </a:r>
            <a:r>
              <a:rPr lang="pl-PL" sz="1600" dirty="0" err="1">
                <a:solidFill>
                  <a:schemeClr val="tx2"/>
                </a:solidFill>
                <a:latin typeface="gg sans"/>
                <a:cs typeface="Times New Roman" panose="02020603050405020304" pitchFamily="18" charset="0"/>
              </a:rPr>
              <a:t>safe</a:t>
            </a:r>
            <a:r>
              <a:rPr lang="pl-PL" sz="1600" dirty="0">
                <a:solidFill>
                  <a:schemeClr val="tx2"/>
                </a:solidFill>
                <a:latin typeface="gg sans"/>
                <a:cs typeface="Times New Roman" panose="02020603050405020304" pitchFamily="18" charset="0"/>
              </a:rPr>
              <a:t> for </a:t>
            </a:r>
            <a:r>
              <a:rPr lang="pl-PL" sz="1600" dirty="0" err="1">
                <a:solidFill>
                  <a:schemeClr val="tx2"/>
                </a:solidFill>
                <a:latin typeface="gg sans"/>
                <a:cs typeface="Times New Roman" panose="02020603050405020304" pitchFamily="18" charset="0"/>
              </a:rPr>
              <a:t>users</a:t>
            </a:r>
            <a:r>
              <a:rPr lang="pl-PL" sz="1600" dirty="0">
                <a:solidFill>
                  <a:schemeClr val="tx2"/>
                </a:solidFill>
                <a:latin typeface="gg sans"/>
                <a:cs typeface="Times New Roman" panose="02020603050405020304" pitchFamily="18" charset="0"/>
              </a:rPr>
              <a:t>?</a:t>
            </a:r>
          </a:p>
          <a:p>
            <a:pPr algn="ctr"/>
            <a:r>
              <a:rPr lang="pl-PL" sz="1600" b="1" dirty="0">
                <a:solidFill>
                  <a:schemeClr val="tx2"/>
                </a:solidFill>
                <a:latin typeface="gg sans"/>
                <a:cs typeface="Times New Roman" panose="02020603050405020304" pitchFamily="18" charset="0"/>
              </a:rPr>
              <a:t>Performance: </a:t>
            </a:r>
            <a:r>
              <a:rPr lang="pl-PL" sz="1600" dirty="0" err="1">
                <a:solidFill>
                  <a:schemeClr val="tx2"/>
                </a:solidFill>
                <a:latin typeface="gg sans"/>
                <a:cs typeface="Times New Roman" panose="02020603050405020304" pitchFamily="18" charset="0"/>
              </a:rPr>
              <a:t>Does</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it</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work</a:t>
            </a:r>
            <a:r>
              <a:rPr lang="pl-PL" sz="1600" dirty="0">
                <a:solidFill>
                  <a:schemeClr val="tx2"/>
                </a:solidFill>
                <a:latin typeface="gg sans"/>
                <a:cs typeface="Times New Roman" panose="02020603050405020304" pitchFamily="18" charset="0"/>
              </a:rPr>
              <a:t> fast, </a:t>
            </a:r>
            <a:r>
              <a:rPr lang="pl-PL" sz="1600" dirty="0" err="1">
                <a:solidFill>
                  <a:schemeClr val="tx2"/>
                </a:solidFill>
                <a:latin typeface="gg sans"/>
                <a:cs typeface="Times New Roman" panose="02020603050405020304" pitchFamily="18" charset="0"/>
              </a:rPr>
              <a:t>reliably</a:t>
            </a:r>
            <a:r>
              <a:rPr lang="pl-PL" sz="1600" dirty="0">
                <a:solidFill>
                  <a:schemeClr val="tx2"/>
                </a:solidFill>
                <a:latin typeface="gg sans"/>
                <a:cs typeface="Times New Roman" panose="02020603050405020304" pitchFamily="18" charset="0"/>
              </a:rPr>
              <a:t> and as </a:t>
            </a:r>
            <a:r>
              <a:rPr lang="pl-PL" sz="1600" dirty="0" err="1">
                <a:solidFill>
                  <a:schemeClr val="tx2"/>
                </a:solidFill>
                <a:latin typeface="gg sans"/>
                <a:cs typeface="Times New Roman" panose="02020603050405020304" pitchFamily="18" charset="0"/>
              </a:rPr>
              <a:t>intended</a:t>
            </a:r>
            <a:r>
              <a:rPr lang="pl-PL" sz="1600" dirty="0">
                <a:solidFill>
                  <a:schemeClr val="tx2"/>
                </a:solidFill>
                <a:latin typeface="gg sans"/>
                <a:cs typeface="Times New Roman" panose="02020603050405020304" pitchFamily="18" charset="0"/>
              </a:rPr>
              <a:t>?</a:t>
            </a:r>
          </a:p>
          <a:p>
            <a:pPr algn="ctr"/>
            <a:r>
              <a:rPr lang="pl-PL" sz="1600" b="1" dirty="0">
                <a:solidFill>
                  <a:schemeClr val="tx2"/>
                </a:solidFill>
                <a:latin typeface="gg sans"/>
                <a:cs typeface="Times New Roman" panose="02020603050405020304" pitchFamily="18" charset="0"/>
              </a:rPr>
              <a:t>Engagement: </a:t>
            </a:r>
            <a:r>
              <a:rPr lang="pl-PL" sz="1600" dirty="0" err="1">
                <a:solidFill>
                  <a:schemeClr val="tx2"/>
                </a:solidFill>
                <a:latin typeface="gg sans"/>
                <a:cs typeface="Times New Roman" panose="02020603050405020304" pitchFamily="18" charset="0"/>
              </a:rPr>
              <a:t>Does</a:t>
            </a:r>
            <a:r>
              <a:rPr lang="pl-PL" sz="1600" dirty="0">
                <a:solidFill>
                  <a:schemeClr val="tx2"/>
                </a:solidFill>
                <a:latin typeface="gg sans"/>
                <a:cs typeface="Times New Roman" panose="02020603050405020304" pitchFamily="18" charset="0"/>
              </a:rPr>
              <a:t> the </a:t>
            </a:r>
            <a:r>
              <a:rPr lang="pl-PL" sz="1600" dirty="0" err="1">
                <a:solidFill>
                  <a:schemeClr val="tx2"/>
                </a:solidFill>
                <a:latin typeface="gg sans"/>
                <a:cs typeface="Times New Roman" panose="02020603050405020304" pitchFamily="18" charset="0"/>
              </a:rPr>
              <a:t>app</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create</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fun</a:t>
            </a:r>
            <a:r>
              <a:rPr lang="pl-PL" sz="1600" dirty="0">
                <a:solidFill>
                  <a:schemeClr val="tx2"/>
                </a:solidFill>
                <a:latin typeface="gg sans"/>
                <a:cs typeface="Times New Roman" panose="02020603050405020304" pitchFamily="18" charset="0"/>
              </a:rPr>
              <a:t> and </a:t>
            </a:r>
            <a:r>
              <a:rPr lang="pl-PL" sz="1600" dirty="0" err="1">
                <a:solidFill>
                  <a:schemeClr val="tx2"/>
                </a:solidFill>
                <a:latin typeface="gg sans"/>
                <a:cs typeface="Times New Roman" panose="02020603050405020304" pitchFamily="18" charset="0"/>
              </a:rPr>
              <a:t>welcoming</a:t>
            </a:r>
            <a:r>
              <a:rPr lang="pl-PL" sz="1600" dirty="0">
                <a:solidFill>
                  <a:schemeClr val="tx2"/>
                </a:solidFill>
                <a:latin typeface="gg sans"/>
                <a:cs typeface="Times New Roman" panose="02020603050405020304" pitchFamily="18" charset="0"/>
              </a:rPr>
              <a:t> </a:t>
            </a:r>
            <a:r>
              <a:rPr lang="pl-PL" sz="1600" dirty="0" err="1">
                <a:solidFill>
                  <a:schemeClr val="tx2"/>
                </a:solidFill>
                <a:latin typeface="gg sans"/>
                <a:cs typeface="Times New Roman" panose="02020603050405020304" pitchFamily="18" charset="0"/>
              </a:rPr>
              <a:t>experience</a:t>
            </a:r>
            <a:r>
              <a:rPr lang="pl-PL" sz="1600" dirty="0">
                <a:solidFill>
                  <a:schemeClr val="tx2"/>
                </a:solidFill>
                <a:latin typeface="gg sans"/>
                <a:cs typeface="Times New Roman" panose="02020603050405020304" pitchFamily="18" charset="0"/>
              </a:rPr>
              <a:t>?</a:t>
            </a:r>
          </a:p>
        </p:txBody>
      </p:sp>
    </p:spTree>
    <p:extLst>
      <p:ext uri="{BB962C8B-B14F-4D97-AF65-F5344CB8AC3E}">
        <p14:creationId xmlns:p14="http://schemas.microsoft.com/office/powerpoint/2010/main" val="4181943385"/>
      </p:ext>
    </p:extLst>
  </p:cSld>
  <p:clrMapOvr>
    <a:masterClrMapping/>
  </p:clrMapOvr>
</p:sld>
</file>

<file path=ppt/theme/theme1.xml><?xml version="1.0" encoding="utf-8"?>
<a:theme xmlns:a="http://schemas.openxmlformats.org/drawingml/2006/main" name="Motyw pakietu Office">
  <a:themeElements>
    <a:clrScheme name="Niestandardowy 3">
      <a:dk1>
        <a:sysClr val="windowText" lastClr="000000"/>
      </a:dk1>
      <a:lt1>
        <a:sysClr val="window" lastClr="FFFFFF"/>
      </a:lt1>
      <a:dk2>
        <a:srgbClr val="44546A"/>
      </a:dk2>
      <a:lt2>
        <a:srgbClr val="E7E6E6"/>
      </a:lt2>
      <a:accent1>
        <a:srgbClr val="FFB09D"/>
      </a:accent1>
      <a:accent2>
        <a:srgbClr val="FFD7C7"/>
      </a:accent2>
      <a:accent3>
        <a:srgbClr val="8D8AA2"/>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7600_TF66722518_Win32" id="{8247CCA3-106F-48F3-BAE5-EB0965C8C6CC}" vid="{5BA01ACD-285A-4F85-8840-FE3FC9864E03}"/>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2.xml><?xml version="1.0" encoding="utf-8"?>
<ds:datastoreItem xmlns:ds="http://schemas.openxmlformats.org/officeDocument/2006/customXml" ds:itemID="{34F12D6A-2BE8-4847-A724-6F141C79A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E6AE0A-D4B0-4A5B-9359-3C20E0AE6F6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{6F517DE5-3AEE-42AC-A2B7-EC5199BAF58B}tf66722518_win32</Template>
  <TotalTime>250</TotalTime>
  <Words>1434</Words>
  <Application>Microsoft Office PowerPoint</Application>
  <PresentationFormat>Panoramiczny</PresentationFormat>
  <Paragraphs>116</Paragraphs>
  <Slides>11</Slides>
  <Notes>10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11</vt:i4>
      </vt:variant>
    </vt:vector>
  </HeadingPairs>
  <TitlesOfParts>
    <vt:vector size="18" baseType="lpstr">
      <vt:lpstr>ADLaM Display</vt:lpstr>
      <vt:lpstr>Arial</vt:lpstr>
      <vt:lpstr>Calibri</vt:lpstr>
      <vt:lpstr>gg sans</vt:lpstr>
      <vt:lpstr>Source Sans Pro Light</vt:lpstr>
      <vt:lpstr>Times New Roman</vt:lpstr>
      <vt:lpstr>Motyw pakietu Office</vt:lpstr>
      <vt:lpstr>WebM8s</vt:lpstr>
      <vt:lpstr>App Vision</vt:lpstr>
      <vt:lpstr>Scope</vt:lpstr>
      <vt:lpstr>Why WebM8s?</vt:lpstr>
      <vt:lpstr>User Personas</vt:lpstr>
      <vt:lpstr>Use Cases</vt:lpstr>
      <vt:lpstr>Testing Plan</vt:lpstr>
      <vt:lpstr>Test Types</vt:lpstr>
      <vt:lpstr>How will user acceptance tests work in WebM8s?</vt:lpstr>
      <vt:lpstr> Delivery Process and Organization</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 Gasztold</dc:creator>
  <cp:lastModifiedBy>Jan Gasztold</cp:lastModifiedBy>
  <cp:revision>15</cp:revision>
  <dcterms:created xsi:type="dcterms:W3CDTF">2024-10-17T16:43:29Z</dcterms:created>
  <dcterms:modified xsi:type="dcterms:W3CDTF">2024-11-20T09:01:05Z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