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70" r:id="rId15"/>
    <p:sldId id="278" r:id="rId16"/>
    <p:sldId id="271" r:id="rId17"/>
    <p:sldId id="272" r:id="rId18"/>
    <p:sldId id="287" r:id="rId19"/>
    <p:sldId id="274" r:id="rId20"/>
    <p:sldId id="275" r:id="rId21"/>
    <p:sldId id="276" r:id="rId22"/>
    <p:sldId id="288" r:id="rId23"/>
    <p:sldId id="289" r:id="rId24"/>
    <p:sldId id="290" r:id="rId25"/>
    <p:sldId id="291" r:id="rId26"/>
    <p:sldId id="292" r:id="rId27"/>
    <p:sldId id="286" r:id="rId28"/>
    <p:sldId id="280" r:id="rId29"/>
    <p:sldId id="281" r:id="rId30"/>
    <p:sldId id="283" r:id="rId31"/>
    <p:sldId id="285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7DAB5C-331E-45F9-9C78-1D1E165697B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OpenLayers</a:t>
            </a:r>
            <a:r>
              <a:rPr lang="en-US" dirty="0" smtClean="0"/>
              <a:t> JS API </a:t>
            </a:r>
            <a:r>
              <a:rPr lang="en-US" dirty="0" smtClean="0"/>
              <a:t>v.2.13.1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Free Maps for the Web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rimer4.js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9837" y="2272506"/>
            <a:ext cx="41243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05550"/>
            <a:ext cx="7429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0" y="6400800"/>
            <a:ext cx="7543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Primer5 – dodavanje Bing slojeva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6912" y="2467769"/>
            <a:ext cx="52101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rimer5.js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5562" y="2282031"/>
            <a:ext cx="39528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05000"/>
            <a:ext cx="7067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Primer 6 – dodavanje OpenStreetMap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48958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724400"/>
            <a:ext cx="4572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257800"/>
            <a:ext cx="68675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</a:t>
            </a:r>
            <a:r>
              <a:rPr lang="en-US" dirty="0" smtClean="0"/>
              <a:t>7</a:t>
            </a:r>
            <a:r>
              <a:rPr lang="sr-Latn-RS" dirty="0" smtClean="0"/>
              <a:t> – full screen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9944" y="1935163"/>
            <a:ext cx="514411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rimer</a:t>
            </a:r>
            <a:r>
              <a:rPr lang="en-US" dirty="0" smtClean="0"/>
              <a:t>7</a:t>
            </a:r>
            <a:r>
              <a:rPr lang="sr-Latn-RS" dirty="0" smtClean="0"/>
              <a:t>.html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7975" y="2477294"/>
            <a:ext cx="34480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</a:t>
            </a:r>
            <a:r>
              <a:rPr lang="en-US" dirty="0" smtClean="0"/>
              <a:t>8</a:t>
            </a:r>
            <a:r>
              <a:rPr lang="sr-Latn-RS" dirty="0" smtClean="0"/>
              <a:t> – overview map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51149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029200"/>
            <a:ext cx="54006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r-Latn-CS" dirty="0" smtClean="0"/>
              <a:t>Primer</a:t>
            </a:r>
            <a:r>
              <a:rPr lang="en-US" dirty="0" smtClean="0"/>
              <a:t> 9</a:t>
            </a:r>
            <a:r>
              <a:rPr lang="sr-Latn-CS" dirty="0" smtClean="0"/>
              <a:t> – markeri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4953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Primer9.js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9724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4343400" y="3733800"/>
            <a:ext cx="1828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Primer 1</a:t>
            </a:r>
            <a:r>
              <a:rPr lang="en-US" dirty="0" smtClean="0"/>
              <a:t>0</a:t>
            </a:r>
            <a:r>
              <a:rPr lang="sr-Latn-CS" dirty="0" smtClean="0"/>
              <a:t> – Crtanje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275" r="4236" b="11884"/>
          <a:stretch>
            <a:fillRect/>
          </a:stretch>
        </p:blipFill>
        <p:spPr bwMode="auto">
          <a:xfrm>
            <a:off x="609600" y="20574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876800"/>
            <a:ext cx="48006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57200" y="4876800"/>
            <a:ext cx="609600" cy="5334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OpenLayers</a:t>
            </a:r>
            <a:r>
              <a:rPr lang="en-US" dirty="0" smtClean="0"/>
              <a:t> – primer 1: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slojeva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4462" y="2301081"/>
            <a:ext cx="6315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Primer 1</a:t>
            </a:r>
            <a:r>
              <a:rPr lang="en-US" dirty="0" smtClean="0"/>
              <a:t>1</a:t>
            </a:r>
            <a:r>
              <a:rPr lang="sr-Latn-CS" dirty="0" smtClean="0"/>
              <a:t> – kontrole van mape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52006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457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876800"/>
            <a:ext cx="2600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6172200"/>
            <a:ext cx="4838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Primer 1</a:t>
            </a:r>
            <a:r>
              <a:rPr lang="en-US" dirty="0" smtClean="0"/>
              <a:t>2</a:t>
            </a:r>
            <a:r>
              <a:rPr lang="sr-Latn-CS" dirty="0" smtClean="0"/>
              <a:t> - merenja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019800"/>
            <a:ext cx="5010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05000"/>
            <a:ext cx="49625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4267200" y="51816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Primer12.js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408402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Primer12.js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5807" y="1935163"/>
            <a:ext cx="571238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Primer12.js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805906"/>
            <a:ext cx="4781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Primer12.js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7847" y="1935163"/>
            <a:ext cx="422830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Primer12.html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8518" y="1935163"/>
            <a:ext cx="816696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web sajt koji sadrži 4 html stranice.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penLayers.html</a:t>
            </a:r>
          </a:p>
          <a:p>
            <a:pPr lvl="1"/>
            <a:r>
              <a:rPr lang="sr-Latn-RS" dirty="0" smtClean="0"/>
              <a:t>GoogleMaps.html</a:t>
            </a:r>
          </a:p>
          <a:p>
            <a:pPr lvl="1"/>
            <a:r>
              <a:rPr lang="sr-Latn-RS" dirty="0" smtClean="0"/>
              <a:t>Bing.html</a:t>
            </a:r>
          </a:p>
          <a:p>
            <a:pPr lvl="1"/>
            <a:r>
              <a:rPr lang="sr-Latn-RS" dirty="0" smtClean="0"/>
              <a:t>OpenStreetMap.html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OpenLayers.html dodati: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snovni lejer</a:t>
            </a:r>
          </a:p>
          <a:p>
            <a:pPr lvl="1"/>
            <a:r>
              <a:rPr lang="sr-Latn-RS" dirty="0" smtClean="0"/>
              <a:t>Lejere sa geoservera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verview map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Srbiju</a:t>
            </a:r>
          </a:p>
          <a:p>
            <a:pPr lvl="1"/>
            <a:r>
              <a:rPr lang="sr-Latn-RS" dirty="0" smtClean="0"/>
              <a:t>Markere</a:t>
            </a:r>
            <a:endParaRPr lang="en-US" dirty="0" smtClean="0"/>
          </a:p>
          <a:p>
            <a:pPr lvl="1"/>
            <a:r>
              <a:rPr lang="en-US" dirty="0" err="1" smtClean="0"/>
              <a:t>Mogu</a:t>
            </a:r>
            <a:r>
              <a:rPr lang="sr-Latn-RS" dirty="0" smtClean="0"/>
              <a:t>ćnost crtanja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erenje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 GoogleMaps.html dodati:</a:t>
            </a:r>
          </a:p>
          <a:p>
            <a:pPr lvl="1"/>
            <a:r>
              <a:rPr lang="sr-Latn-RS" dirty="0" smtClean="0"/>
              <a:t>Google maps slojeve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Novi Sad (ili mesto od interesa)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zauzima 50% html stranice</a:t>
            </a:r>
          </a:p>
          <a:p>
            <a:pPr lvl="1"/>
            <a:r>
              <a:rPr lang="sr-Latn-RS" dirty="0" smtClean="0"/>
              <a:t>Markere</a:t>
            </a:r>
            <a:endParaRPr lang="en-US" dirty="0" smtClean="0"/>
          </a:p>
          <a:p>
            <a:pPr lvl="1"/>
            <a:r>
              <a:rPr lang="en-US" dirty="0" err="1" smtClean="0"/>
              <a:t>Mogu</a:t>
            </a:r>
            <a:r>
              <a:rPr lang="sr-Latn-RS" dirty="0" smtClean="0"/>
              <a:t>ćnost crtanja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erenje</a:t>
            </a:r>
          </a:p>
          <a:p>
            <a:pPr lvl="1"/>
            <a:r>
              <a:rPr lang="sr-Latn-RS" dirty="0" smtClean="0"/>
              <a:t>Opciono kml fajl prema primeru kml-layer.html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Primer1.js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81200"/>
            <a:ext cx="48291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886200" y="5486400"/>
            <a:ext cx="1524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4191000"/>
            <a:ext cx="1524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3276600"/>
            <a:ext cx="41910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Bing.html dodati</a:t>
            </a:r>
          </a:p>
          <a:p>
            <a:r>
              <a:rPr lang="sr-Latn-RS" dirty="0" smtClean="0"/>
              <a:t>Dodati:</a:t>
            </a:r>
          </a:p>
          <a:p>
            <a:pPr lvl="1"/>
            <a:r>
              <a:rPr lang="sr-Latn-RS" dirty="0" smtClean="0"/>
              <a:t>Bing slojeve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Novi Sad (ili mesto od interesa)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zauzima 90% html stranice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OSM.html dodati:</a:t>
            </a:r>
          </a:p>
          <a:p>
            <a:pPr lvl="1"/>
            <a:r>
              <a:rPr lang="sr-Latn-RS" dirty="0" smtClean="0"/>
              <a:t>OpenStreetMap slojeve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Novi Sad (ili mesto od interesa)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zauzima 80% html stranice</a:t>
            </a:r>
          </a:p>
          <a:p>
            <a:pPr lvl="1"/>
            <a:r>
              <a:rPr lang="sr-Latn-RS" dirty="0" smtClean="0"/>
              <a:t>Markere</a:t>
            </a:r>
            <a:endParaRPr lang="en-US" dirty="0" smtClean="0"/>
          </a:p>
          <a:p>
            <a:pPr lvl="1"/>
            <a:r>
              <a:rPr lang="en-US" dirty="0" err="1" smtClean="0"/>
              <a:t>Mogu</a:t>
            </a:r>
            <a:r>
              <a:rPr lang="sr-Latn-RS" dirty="0" smtClean="0"/>
              <a:t>ćnost crtanja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erenje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sr-Latn-RS" dirty="0" smtClean="0"/>
              <a:t>odati </a:t>
            </a:r>
            <a:r>
              <a:rPr lang="sr-Latn-RS" dirty="0" smtClean="0"/>
              <a:t>novu funkcionalnost po </a:t>
            </a:r>
            <a:r>
              <a:rPr lang="sr-Latn-RS" dirty="0" smtClean="0"/>
              <a:t>želji</a:t>
            </a:r>
            <a:r>
              <a:rPr lang="en-US" dirty="0" smtClean="0"/>
              <a:t> u </a:t>
            </a:r>
            <a:r>
              <a:rPr lang="en-US" dirty="0" err="1" smtClean="0"/>
              <a:t>neku</a:t>
            </a:r>
            <a:r>
              <a:rPr lang="en-US" dirty="0" smtClean="0"/>
              <a:t> od </a:t>
            </a:r>
            <a:r>
              <a:rPr lang="en-US" dirty="0" err="1" smtClean="0"/>
              <a:t>stranica</a:t>
            </a:r>
            <a:r>
              <a:rPr lang="sr-Latn-R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Primer1.html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626" y="1935163"/>
            <a:ext cx="603874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3048000" y="5715000"/>
            <a:ext cx="1524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1: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slojeva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4924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2895600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lejera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343400"/>
            <a:ext cx="409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Dodavanje</a:t>
            </a:r>
            <a:r>
              <a:rPr lang="en-US" dirty="0" smtClean="0"/>
              <a:t>  </a:t>
            </a:r>
            <a:r>
              <a:rPr lang="en-US" dirty="0" err="1" smtClean="0"/>
              <a:t>kontrole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 </a:t>
            </a:r>
            <a:r>
              <a:rPr lang="en-US" dirty="0" err="1" smtClean="0"/>
              <a:t>promenu</a:t>
            </a:r>
            <a:r>
              <a:rPr lang="en-US" dirty="0" smtClean="0"/>
              <a:t> </a:t>
            </a:r>
            <a:r>
              <a:rPr lang="en-US" dirty="0" err="1" smtClean="0"/>
              <a:t>lejera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2000" y="3886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7244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Primer 2 – </a:t>
            </a:r>
            <a:r>
              <a:rPr lang="en-US" dirty="0" err="1" smtClean="0"/>
              <a:t>definisanje</a:t>
            </a:r>
            <a:r>
              <a:rPr lang="en-US" dirty="0" smtClean="0"/>
              <a:t> </a:t>
            </a:r>
            <a:r>
              <a:rPr lang="en-US" dirty="0" err="1" smtClean="0"/>
              <a:t>grani</a:t>
            </a:r>
            <a:r>
              <a:rPr lang="sr-Latn-CS" dirty="0" smtClean="0"/>
              <a:t>čnih koordinata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9775" y="2677319"/>
            <a:ext cx="51244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Primer2.js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1712" y="3810794"/>
            <a:ext cx="4600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3200400"/>
            <a:ext cx="319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Definisanje</a:t>
            </a:r>
            <a:r>
              <a:rPr lang="en-US" dirty="0" smtClean="0"/>
              <a:t> </a:t>
            </a:r>
            <a:r>
              <a:rPr lang="en-US" dirty="0" err="1" smtClean="0"/>
              <a:t>granica</a:t>
            </a:r>
            <a:r>
              <a:rPr lang="en-US" dirty="0" smtClean="0"/>
              <a:t> u WGS 84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3657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2895600"/>
            <a:ext cx="456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Zumiranje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max extent - </a:t>
            </a:r>
            <a:r>
              <a:rPr lang="en-US" dirty="0" err="1" smtClean="0"/>
              <a:t>zakomentarisano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7010400" y="34290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4648200"/>
            <a:ext cx="298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Zumiranje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zadate</a:t>
            </a:r>
            <a:r>
              <a:rPr lang="en-US" dirty="0" smtClean="0"/>
              <a:t> </a:t>
            </a:r>
            <a:r>
              <a:rPr lang="en-US" dirty="0" err="1" smtClean="0"/>
              <a:t>granice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352800" y="4648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Primer 3 – set center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1052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181600"/>
            <a:ext cx="4200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0" y="5410200"/>
            <a:ext cx="356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 </a:t>
            </a:r>
            <a:r>
              <a:rPr lang="en-US" dirty="0" err="1" smtClean="0"/>
              <a:t>faktor</a:t>
            </a:r>
            <a:r>
              <a:rPr lang="en-US" dirty="0" smtClean="0"/>
              <a:t>, </a:t>
            </a:r>
            <a:endParaRPr lang="sr-Latn-RS" dirty="0" smtClean="0"/>
          </a:p>
          <a:p>
            <a:r>
              <a:rPr lang="sr-Latn-RS" dirty="0" smtClean="0"/>
              <a:t>što je veći ovaj faktor, veći je zoom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876800" y="5410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Primer 4 – </a:t>
            </a:r>
            <a:r>
              <a:rPr lang="sr-Latn-CS" dirty="0" smtClean="0"/>
              <a:t>dodavanje Google maps slojeva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7862" y="2705894"/>
            <a:ext cx="52482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282</Words>
  <Application>Microsoft Office PowerPoint</Application>
  <PresentationFormat>On-screen Show (4:3)</PresentationFormat>
  <Paragraphs>74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OpenLayers JS API v.2.13.1</vt:lpstr>
      <vt:lpstr>OpenLayers – primer 1: prikaz mape i slojeva</vt:lpstr>
      <vt:lpstr>Primer1.js</vt:lpstr>
      <vt:lpstr>Primer1.html</vt:lpstr>
      <vt:lpstr>primer 1: prikaz mape i slojeva</vt:lpstr>
      <vt:lpstr>Primer 2 – definisanje graničnih koordinata</vt:lpstr>
      <vt:lpstr>Primer2.js</vt:lpstr>
      <vt:lpstr>Primer 3 – set center </vt:lpstr>
      <vt:lpstr>Primer 4 – dodavanje Google maps slojeva</vt:lpstr>
      <vt:lpstr>Primer4.js</vt:lpstr>
      <vt:lpstr>Primer5 – dodavanje Bing slojeva</vt:lpstr>
      <vt:lpstr>Primer5.js</vt:lpstr>
      <vt:lpstr>Primer 6 – dodavanje OpenStreetMap</vt:lpstr>
      <vt:lpstr>Primer 7 – full screen</vt:lpstr>
      <vt:lpstr>Primer7.html</vt:lpstr>
      <vt:lpstr>Primer 8 – overview map</vt:lpstr>
      <vt:lpstr>Primer 9 – markeri</vt:lpstr>
      <vt:lpstr>Primer9.js</vt:lpstr>
      <vt:lpstr>Primer 10 – Crtanje </vt:lpstr>
      <vt:lpstr>Primer 11 – kontrole van mape</vt:lpstr>
      <vt:lpstr>Primer 12 - merenja </vt:lpstr>
      <vt:lpstr>Primer12.js</vt:lpstr>
      <vt:lpstr>Primer12.js</vt:lpstr>
      <vt:lpstr>Primer12.js</vt:lpstr>
      <vt:lpstr>Primer12.js</vt:lpstr>
      <vt:lpstr>Primer12.html</vt:lpstr>
      <vt:lpstr>Zadatak</vt:lpstr>
      <vt:lpstr>Zadatak</vt:lpstr>
      <vt:lpstr>Zadatak</vt:lpstr>
      <vt:lpstr>Zadatak</vt:lpstr>
      <vt:lpstr>Zadatak</vt:lpstr>
      <vt:lpstr>Zadatak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OpenLayers JS API</dc:title>
  <dc:creator>Dubravka</dc:creator>
  <cp:lastModifiedBy>sanja</cp:lastModifiedBy>
  <cp:revision>59</cp:revision>
  <dcterms:created xsi:type="dcterms:W3CDTF">2013-11-27T09:58:41Z</dcterms:created>
  <dcterms:modified xsi:type="dcterms:W3CDTF">2015-12-11T21:00:11Z</dcterms:modified>
</cp:coreProperties>
</file>