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6" r:id="rId3"/>
    <p:sldId id="280" r:id="rId4"/>
    <p:sldId id="281" r:id="rId5"/>
    <p:sldId id="283" r:id="rId6"/>
    <p:sldId id="285" r:id="rId7"/>
    <p:sldId id="284" r:id="rId8"/>
    <p:sldId id="287" r:id="rId9"/>
    <p:sldId id="290" r:id="rId10"/>
    <p:sldId id="288" r:id="rId11"/>
    <p:sldId id="291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7DAB5C-331E-45F9-9C78-1D1E165697BF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1E066D-EAF2-4B3C-BF5E-1919969C3C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OpenLayers</a:t>
            </a:r>
            <a:r>
              <a:rPr lang="en-US" dirty="0" smtClean="0"/>
              <a:t> </a:t>
            </a:r>
            <a:r>
              <a:rPr lang="en-US" dirty="0" smtClean="0"/>
              <a:t>ZADATAK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Free Maps for the Web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r>
              <a:rPr lang="en-US" dirty="0" smtClean="0"/>
              <a:t> </a:t>
            </a:r>
            <a:r>
              <a:rPr lang="en-US" dirty="0" err="1" smtClean="0"/>
              <a:t>prodajnih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polovna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. Na </a:t>
            </a:r>
            <a:r>
              <a:rPr lang="en-US" dirty="0" err="1" smtClean="0"/>
              <a:t>stranici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definisu</a:t>
            </a:r>
            <a:r>
              <a:rPr lang="en-US" dirty="0" smtClean="0"/>
              <a:t> 3 </a:t>
            </a:r>
            <a:r>
              <a:rPr lang="en-US" dirty="0" err="1" smtClean="0"/>
              <a:t>prodajna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koriscenjem</a:t>
            </a:r>
            <a:r>
              <a:rPr lang="en-US" dirty="0" smtClean="0"/>
              <a:t> </a:t>
            </a:r>
            <a:r>
              <a:rPr lang="en-US" dirty="0" err="1" smtClean="0"/>
              <a:t>markera</a:t>
            </a:r>
            <a:r>
              <a:rPr lang="en-US" dirty="0" smtClean="0"/>
              <a:t>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marker se </a:t>
            </a:r>
            <a:r>
              <a:rPr lang="en-US" dirty="0" err="1" smtClean="0"/>
              <a:t>klikom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njega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tekstualnog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</a:t>
            </a:r>
            <a:r>
              <a:rPr lang="en-US" dirty="0" err="1" smtClean="0"/>
              <a:t>iscitavaju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o </a:t>
            </a:r>
            <a:r>
              <a:rPr lang="en-US" dirty="0" err="1" smtClean="0"/>
              <a:t>adresi</a:t>
            </a:r>
            <a:r>
              <a:rPr lang="en-US" dirty="0" smtClean="0"/>
              <a:t>, </a:t>
            </a:r>
            <a:r>
              <a:rPr lang="en-US" dirty="0" err="1" smtClean="0"/>
              <a:t>radnom</a:t>
            </a:r>
            <a:r>
              <a:rPr lang="en-US" dirty="0" smtClean="0"/>
              <a:t> </a:t>
            </a:r>
            <a:r>
              <a:rPr lang="en-US" dirty="0" err="1" smtClean="0"/>
              <a:t>vremenu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ikonici</a:t>
            </a:r>
            <a:r>
              <a:rPr lang="en-US" dirty="0" smtClean="0"/>
              <a:t> . U </a:t>
            </a:r>
            <a:r>
              <a:rPr lang="en-US" dirty="0" err="1" smtClean="0"/>
              <a:t>tabeli</a:t>
            </a:r>
            <a:r>
              <a:rPr lang="en-US" dirty="0" smtClean="0"/>
              <a:t> </a:t>
            </a:r>
            <a:r>
              <a:rPr lang="en-US" dirty="0" err="1" smtClean="0"/>
              <a:t>iznad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en-US" dirty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postoje</a:t>
            </a:r>
            <a:r>
              <a:rPr lang="en-US" dirty="0" smtClean="0"/>
              <a:t> checkbox-</a:t>
            </a:r>
            <a:r>
              <a:rPr lang="en-US" dirty="0" err="1" smtClean="0"/>
              <a:t>ovi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kojih</a:t>
            </a:r>
            <a:r>
              <a:rPr lang="en-US" dirty="0" smtClean="0"/>
              <a:t> se </a:t>
            </a:r>
            <a:r>
              <a:rPr lang="en-US" dirty="0" err="1" smtClean="0"/>
              <a:t>vrsi</a:t>
            </a:r>
            <a:r>
              <a:rPr lang="en-US" dirty="0" smtClean="0"/>
              <a:t> </a:t>
            </a:r>
            <a:r>
              <a:rPr lang="en-US" dirty="0" err="1" smtClean="0"/>
              <a:t>ukljucivanje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iskljucivanje</a:t>
            </a:r>
            <a:r>
              <a:rPr lang="en-US" dirty="0" smtClean="0"/>
              <a:t> </a:t>
            </a:r>
            <a:r>
              <a:rPr lang="en-US" dirty="0" err="1" smtClean="0"/>
              <a:t>markera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mapi</a:t>
            </a:r>
            <a:r>
              <a:rPr lang="en-US" dirty="0" smtClean="0"/>
              <a:t>. U </a:t>
            </a:r>
            <a:r>
              <a:rPr lang="en-US" dirty="0" err="1" smtClean="0"/>
              <a:t>polju</a:t>
            </a:r>
            <a:r>
              <a:rPr lang="en-US" dirty="0" smtClean="0"/>
              <a:t> </a:t>
            </a:r>
            <a:r>
              <a:rPr lang="en-US" dirty="0" err="1" smtClean="0"/>
              <a:t>legenda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ikonica</a:t>
            </a:r>
            <a:r>
              <a:rPr lang="en-US" dirty="0" smtClean="0"/>
              <a:t> </a:t>
            </a:r>
            <a:r>
              <a:rPr lang="en-US" dirty="0" err="1" smtClean="0"/>
              <a:t>markera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bude</a:t>
            </a:r>
            <a:r>
              <a:rPr lang="en-US" dirty="0" smtClean="0"/>
              <a:t> Open Street Map </a:t>
            </a:r>
            <a:r>
              <a:rPr lang="en-US" dirty="0" err="1" smtClean="0"/>
              <a:t>i</a:t>
            </a:r>
            <a:r>
              <a:rPr lang="en-US" dirty="0" smtClean="0"/>
              <a:t> da </a:t>
            </a:r>
            <a:r>
              <a:rPr lang="en-US" dirty="0" err="1" smtClean="0"/>
              <a:t>zoomira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grad.</a:t>
            </a:r>
          </a:p>
          <a:p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ucitavanja</a:t>
            </a:r>
            <a:r>
              <a:rPr lang="en-US" dirty="0" smtClean="0"/>
              <a:t> </a:t>
            </a:r>
            <a:r>
              <a:rPr lang="en-US" dirty="0" err="1" smtClean="0"/>
              <a:t>stranice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marker ne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vidi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7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276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Zadatak</a:t>
            </a:r>
            <a:r>
              <a:rPr lang="en-US" dirty="0" smtClean="0"/>
              <a:t> 6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381125"/>
            <a:ext cx="67151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72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198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sajt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prvog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drugog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r>
              <a:rPr lang="en-US" dirty="0" smtClean="0"/>
              <a:t> (</a:t>
            </a:r>
            <a:r>
              <a:rPr lang="en-US" dirty="0" err="1" smtClean="0"/>
              <a:t>prodaja</a:t>
            </a:r>
            <a:r>
              <a:rPr lang="en-US" dirty="0" smtClean="0"/>
              <a:t> </a:t>
            </a:r>
            <a:r>
              <a:rPr lang="en-US" dirty="0" err="1" smtClean="0"/>
              <a:t>polovnih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) </a:t>
            </a:r>
            <a:r>
              <a:rPr lang="en-US" dirty="0" err="1" smtClean="0"/>
              <a:t>dodati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r>
              <a:rPr lang="en-US" dirty="0" smtClean="0"/>
              <a:t> </a:t>
            </a:r>
            <a:r>
              <a:rPr lang="en-US" dirty="0" err="1" smtClean="0"/>
              <a:t>linkovi</a:t>
            </a:r>
            <a:r>
              <a:rPr lang="en-US" dirty="0" smtClean="0"/>
              <a:t> </a:t>
            </a:r>
            <a:r>
              <a:rPr lang="en-US" dirty="0" err="1" smtClean="0"/>
              <a:t>veze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uradjenim</a:t>
            </a:r>
            <a:r>
              <a:rPr lang="en-US" dirty="0" smtClean="0"/>
              <a:t> </a:t>
            </a:r>
            <a:r>
              <a:rPr lang="en-US" dirty="0" err="1" smtClean="0"/>
              <a:t>zadacima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Zadatak</a:t>
            </a:r>
            <a:r>
              <a:rPr lang="en-US" dirty="0" smtClean="0"/>
              <a:t> 6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otvori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link </a:t>
            </a:r>
            <a:r>
              <a:rPr lang="en-US" u="sng" dirty="0" err="1" smtClean="0"/>
              <a:t>Gde</a:t>
            </a:r>
            <a:r>
              <a:rPr lang="en-US" u="sng" dirty="0" smtClean="0"/>
              <a:t> se </a:t>
            </a:r>
            <a:r>
              <a:rPr lang="en-US" u="sng" dirty="0" err="1" smtClean="0"/>
              <a:t>nalazimo</a:t>
            </a:r>
            <a:endParaRPr lang="en-US" u="sng" dirty="0" smtClean="0"/>
          </a:p>
          <a:p>
            <a:r>
              <a:rPr lang="en-US" dirty="0" smtClean="0"/>
              <a:t>Na link </a:t>
            </a:r>
            <a:r>
              <a:rPr lang="en-US" u="sng" dirty="0" err="1" smtClean="0"/>
              <a:t>Zadaci</a:t>
            </a:r>
            <a:r>
              <a:rPr lang="en-US" u="sng" dirty="0" smtClean="0"/>
              <a:t> </a:t>
            </a:r>
            <a:r>
              <a:rPr lang="en-US" u="sng" dirty="0" err="1" smtClean="0"/>
              <a:t>OpenLayers</a:t>
            </a:r>
            <a:r>
              <a:rPr lang="en-US" u="sng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otvore</a:t>
            </a:r>
            <a:r>
              <a:rPr lang="en-US" dirty="0" smtClean="0"/>
              <a:t> </a:t>
            </a:r>
            <a:r>
              <a:rPr lang="en-US" dirty="0" err="1" smtClean="0"/>
              <a:t>linkovi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zadatke</a:t>
            </a:r>
            <a:r>
              <a:rPr lang="en-US" dirty="0" smtClean="0"/>
              <a:t> 1-5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je </a:t>
            </a:r>
            <a:r>
              <a:rPr lang="en-US" dirty="0" err="1" smtClean="0"/>
              <a:t>prikazano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. </a:t>
            </a:r>
            <a:r>
              <a:rPr lang="en-US" dirty="0" err="1" smtClean="0"/>
              <a:t>Voditi</a:t>
            </a:r>
            <a:r>
              <a:rPr lang="en-US" dirty="0" smtClean="0"/>
              <a:t> </a:t>
            </a:r>
            <a:r>
              <a:rPr lang="en-US" dirty="0" err="1" smtClean="0"/>
              <a:t>racuna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o </a:t>
            </a:r>
            <a:r>
              <a:rPr lang="en-US" dirty="0" err="1" smtClean="0"/>
              <a:t>otvaranju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zatvaranju</a:t>
            </a:r>
            <a:r>
              <a:rPr lang="en-US" dirty="0" smtClean="0"/>
              <a:t> </a:t>
            </a:r>
            <a:r>
              <a:rPr lang="en-US" dirty="0" err="1" smtClean="0"/>
              <a:t>linkova</a:t>
            </a:r>
            <a:r>
              <a:rPr lang="en-US" dirty="0" smtClean="0"/>
              <a:t> </a:t>
            </a:r>
            <a:r>
              <a:rPr lang="en-US" dirty="0" err="1" smtClean="0"/>
              <a:t>zadataka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javascripta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u="sng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46" y="1371600"/>
            <a:ext cx="1398360" cy="15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51" y="3200400"/>
            <a:ext cx="21907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7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web sajt koji sadrži 4 html stranice.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penLayers.html</a:t>
            </a:r>
          </a:p>
          <a:p>
            <a:pPr lvl="1"/>
            <a:r>
              <a:rPr lang="sr-Latn-RS" dirty="0" smtClean="0"/>
              <a:t>GoogleMaps.html</a:t>
            </a:r>
          </a:p>
          <a:p>
            <a:pPr lvl="1"/>
            <a:r>
              <a:rPr lang="sr-Latn-RS" dirty="0" smtClean="0"/>
              <a:t>Bing.html</a:t>
            </a:r>
          </a:p>
          <a:p>
            <a:pPr lvl="1"/>
            <a:r>
              <a:rPr lang="sr-Latn-RS" dirty="0" smtClean="0"/>
              <a:t>OpenStreetMap.html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OpenLayers.html dodati: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snovni lejer</a:t>
            </a:r>
          </a:p>
          <a:p>
            <a:pPr lvl="1"/>
            <a:r>
              <a:rPr lang="sr-Latn-RS" dirty="0" smtClean="0"/>
              <a:t>Lejere sa geoservera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verview map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Srbiju</a:t>
            </a:r>
          </a:p>
          <a:p>
            <a:pPr lvl="1"/>
            <a:r>
              <a:rPr lang="sr-Latn-RS" dirty="0" smtClean="0"/>
              <a:t>Markere</a:t>
            </a:r>
            <a:endParaRPr lang="en-US" dirty="0" smtClean="0"/>
          </a:p>
          <a:p>
            <a:pPr lvl="1"/>
            <a:r>
              <a:rPr lang="en-US" dirty="0" err="1" smtClean="0"/>
              <a:t>Mogu</a:t>
            </a:r>
            <a:r>
              <a:rPr lang="sr-Latn-RS" dirty="0" smtClean="0"/>
              <a:t>ćnost crtanja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erenje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 GoogleMaps.html dodati:</a:t>
            </a:r>
          </a:p>
          <a:p>
            <a:pPr lvl="1"/>
            <a:r>
              <a:rPr lang="sr-Latn-RS" dirty="0" smtClean="0"/>
              <a:t>Google maps slojeve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Novi Sad (ili mesto od interesa)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zauzima 50% html stranice</a:t>
            </a:r>
          </a:p>
          <a:p>
            <a:pPr lvl="1"/>
            <a:r>
              <a:rPr lang="sr-Latn-RS" dirty="0" smtClean="0"/>
              <a:t>Markere</a:t>
            </a:r>
            <a:endParaRPr lang="en-US" dirty="0" smtClean="0"/>
          </a:p>
          <a:p>
            <a:pPr lvl="1"/>
            <a:r>
              <a:rPr lang="en-US" dirty="0" err="1" smtClean="0"/>
              <a:t>Mogu</a:t>
            </a:r>
            <a:r>
              <a:rPr lang="sr-Latn-RS" dirty="0" smtClean="0"/>
              <a:t>ćnost crtanja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erenje</a:t>
            </a:r>
          </a:p>
          <a:p>
            <a:pPr lvl="1"/>
            <a:r>
              <a:rPr lang="sr-Latn-RS" dirty="0" smtClean="0"/>
              <a:t>Opciono kml fajl prema primeru kml-layer.html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Bing.html dodati</a:t>
            </a:r>
          </a:p>
          <a:p>
            <a:r>
              <a:rPr lang="sr-Latn-RS" dirty="0" smtClean="0"/>
              <a:t>Dodati:</a:t>
            </a:r>
          </a:p>
          <a:p>
            <a:pPr lvl="1"/>
            <a:r>
              <a:rPr lang="sr-Latn-RS" dirty="0" smtClean="0"/>
              <a:t>Bing slojeve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Novi Sad (ili mesto od interesa)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zauzima 90% html stranice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OSM.html dodati:</a:t>
            </a:r>
          </a:p>
          <a:p>
            <a:pPr lvl="1"/>
            <a:r>
              <a:rPr lang="sr-Latn-RS" dirty="0" smtClean="0"/>
              <a:t>OpenStreetMap slojeve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centrira Novi Sad (ili mesto od interesa)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 zauzima 80% html stranice</a:t>
            </a:r>
          </a:p>
          <a:p>
            <a:pPr lvl="1"/>
            <a:r>
              <a:rPr lang="sr-Latn-RS" dirty="0" smtClean="0"/>
              <a:t>Markere</a:t>
            </a:r>
            <a:endParaRPr lang="en-US" dirty="0" smtClean="0"/>
          </a:p>
          <a:p>
            <a:pPr lvl="1"/>
            <a:r>
              <a:rPr lang="en-US" dirty="0" err="1" smtClean="0"/>
              <a:t>Mogu</a:t>
            </a:r>
            <a:r>
              <a:rPr lang="sr-Latn-RS" dirty="0" smtClean="0"/>
              <a:t>ćnost crtanja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erenje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r>
              <a:rPr lang="en-US" dirty="0" smtClean="0"/>
              <a:t> - </a:t>
            </a:r>
            <a:r>
              <a:rPr lang="en-US" dirty="0" err="1" smtClean="0"/>
              <a:t>dodatno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sr-Latn-RS" dirty="0" smtClean="0"/>
              <a:t>odati novu funkcionalnost po želji</a:t>
            </a:r>
            <a:r>
              <a:rPr lang="en-US" dirty="0" smtClean="0"/>
              <a:t> u </a:t>
            </a:r>
            <a:r>
              <a:rPr lang="en-US" dirty="0" err="1" smtClean="0"/>
              <a:t>neku</a:t>
            </a:r>
            <a:r>
              <a:rPr lang="en-US" dirty="0" smtClean="0"/>
              <a:t> od </a:t>
            </a:r>
            <a:r>
              <a:rPr lang="en-US" dirty="0" err="1" smtClean="0"/>
              <a:t>stranica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zadataka</a:t>
            </a:r>
            <a:r>
              <a:rPr lang="en-US" dirty="0" smtClean="0"/>
              <a:t> 1-4</a:t>
            </a:r>
            <a:r>
              <a:rPr lang="sr-Latn-R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stranicu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ucitava</a:t>
            </a:r>
            <a:r>
              <a:rPr lang="en-US" dirty="0" smtClean="0"/>
              <a:t> 3 </a:t>
            </a:r>
            <a:r>
              <a:rPr lang="en-US" dirty="0" err="1" smtClean="0"/>
              <a:t>sloja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geoservera</a:t>
            </a:r>
            <a:r>
              <a:rPr lang="en-US" dirty="0" smtClean="0"/>
              <a:t>. </a:t>
            </a:r>
            <a:r>
              <a:rPr lang="en-US" dirty="0" err="1" smtClean="0"/>
              <a:t>Paljenje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gasenje</a:t>
            </a:r>
            <a:r>
              <a:rPr lang="en-US" dirty="0" smtClean="0"/>
              <a:t> </a:t>
            </a:r>
            <a:r>
              <a:rPr lang="en-US" dirty="0" err="1" smtClean="0"/>
              <a:t>slojeva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funkcionise</a:t>
            </a:r>
            <a:r>
              <a:rPr lang="en-US" dirty="0" smtClean="0"/>
              <a:t> </a:t>
            </a:r>
            <a:r>
              <a:rPr lang="en-US" dirty="0" err="1" smtClean="0"/>
              <a:t>odabirom</a:t>
            </a:r>
            <a:r>
              <a:rPr lang="en-US" dirty="0" smtClean="0"/>
              <a:t> </a:t>
            </a:r>
            <a:r>
              <a:rPr lang="en-US" dirty="0" err="1" smtClean="0"/>
              <a:t>checkboxa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gornje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. U </a:t>
            </a:r>
            <a:r>
              <a:rPr lang="en-US" dirty="0" err="1" smtClean="0"/>
              <a:t>tabeli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nalaze</a:t>
            </a:r>
            <a:r>
              <a:rPr lang="en-US" dirty="0" smtClean="0"/>
              <a:t> checkbox-</a:t>
            </a:r>
            <a:r>
              <a:rPr lang="en-US" dirty="0" err="1" smtClean="0"/>
              <a:t>ovi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graficki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mapi</a:t>
            </a:r>
            <a:r>
              <a:rPr lang="en-US" dirty="0" smtClean="0"/>
              <a:t> u </a:t>
            </a:r>
            <a:r>
              <a:rPr lang="en-US" dirty="0" err="1" smtClean="0"/>
              <a:t>vidu</a:t>
            </a:r>
            <a:r>
              <a:rPr lang="en-US" dirty="0" smtClean="0"/>
              <a:t> </a:t>
            </a:r>
            <a:r>
              <a:rPr lang="en-US" dirty="0" err="1" smtClean="0"/>
              <a:t>slicice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Kao </a:t>
            </a:r>
            <a:r>
              <a:rPr lang="en-US" dirty="0" err="1" smtClean="0"/>
              <a:t>podlogu</a:t>
            </a:r>
            <a:r>
              <a:rPr lang="en-US" dirty="0" smtClean="0"/>
              <a:t> </a:t>
            </a:r>
            <a:r>
              <a:rPr lang="en-US" dirty="0" err="1" smtClean="0"/>
              <a:t>postaviti</a:t>
            </a:r>
            <a:r>
              <a:rPr lang="en-US" dirty="0" smtClean="0"/>
              <a:t> </a:t>
            </a:r>
            <a:r>
              <a:rPr lang="en-US" dirty="0" err="1" smtClean="0"/>
              <a:t>osnovnu</a:t>
            </a:r>
            <a:r>
              <a:rPr lang="en-US" dirty="0" smtClean="0"/>
              <a:t> </a:t>
            </a:r>
            <a:r>
              <a:rPr lang="en-US" dirty="0" err="1" smtClean="0"/>
              <a:t>mapu</a:t>
            </a:r>
            <a:r>
              <a:rPr lang="en-US" dirty="0" smtClean="0"/>
              <a:t> open layers-a.</a:t>
            </a:r>
          </a:p>
          <a:p>
            <a:r>
              <a:rPr lang="en-US" dirty="0" err="1" smtClean="0"/>
              <a:t>Dodati</a:t>
            </a:r>
            <a:r>
              <a:rPr lang="en-US" dirty="0" smtClean="0"/>
              <a:t> </a:t>
            </a:r>
            <a:r>
              <a:rPr lang="en-US" dirty="0" err="1" smtClean="0"/>
              <a:t>opciju</a:t>
            </a:r>
            <a:r>
              <a:rPr lang="en-US" dirty="0" smtClean="0"/>
              <a:t> </a:t>
            </a:r>
            <a:r>
              <a:rPr lang="en-US" dirty="0" err="1" smtClean="0"/>
              <a:t>ispisivanja</a:t>
            </a:r>
            <a:r>
              <a:rPr lang="en-US" dirty="0" smtClean="0"/>
              <a:t> </a:t>
            </a:r>
            <a:r>
              <a:rPr lang="en-US" dirty="0" err="1"/>
              <a:t>koordinata</a:t>
            </a:r>
            <a:r>
              <a:rPr lang="en-US" dirty="0"/>
              <a:t> </a:t>
            </a:r>
            <a:r>
              <a:rPr lang="en-US" dirty="0" err="1" smtClean="0"/>
              <a:t>trenutne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r>
              <a:rPr lang="en-US" dirty="0" smtClean="0"/>
              <a:t> </a:t>
            </a:r>
            <a:r>
              <a:rPr lang="en-US" dirty="0" err="1" smtClean="0"/>
              <a:t>pokazivaca</a:t>
            </a:r>
            <a:r>
              <a:rPr lang="en-US" dirty="0" smtClean="0"/>
              <a:t> </a:t>
            </a:r>
            <a:r>
              <a:rPr lang="en-US" dirty="0" err="1" smtClean="0"/>
              <a:t>misa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 </a:t>
            </a:r>
            <a:r>
              <a:rPr lang="en-US" dirty="0" err="1" smtClean="0"/>
              <a:t>otvaranju</a:t>
            </a:r>
            <a:r>
              <a:rPr lang="en-US" dirty="0" smtClean="0"/>
              <a:t> </a:t>
            </a:r>
            <a:r>
              <a:rPr lang="en-US" dirty="0" err="1" smtClean="0"/>
              <a:t>stranice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slojevi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budu</a:t>
            </a:r>
            <a:r>
              <a:rPr lang="en-US" dirty="0" smtClean="0"/>
              <a:t> </a:t>
            </a:r>
            <a:r>
              <a:rPr lang="en-US" dirty="0" err="1" smtClean="0"/>
              <a:t>iskljuceni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Podesavanje</a:t>
            </a:r>
            <a:r>
              <a:rPr lang="en-US" dirty="0" smtClean="0"/>
              <a:t> </a:t>
            </a:r>
            <a:r>
              <a:rPr lang="en-US" dirty="0" err="1" smtClean="0"/>
              <a:t>debljine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</a:t>
            </a:r>
            <a:r>
              <a:rPr lang="en-US" dirty="0" err="1" smtClean="0"/>
              <a:t>vrsi</a:t>
            </a:r>
            <a:r>
              <a:rPr lang="en-US" dirty="0" smtClean="0"/>
              <a:t> se u </a:t>
            </a:r>
            <a:r>
              <a:rPr lang="en-US" dirty="0" err="1" smtClean="0"/>
              <a:t>fajlu</a:t>
            </a:r>
            <a:r>
              <a:rPr lang="en-US" dirty="0" smtClean="0"/>
              <a:t> style.css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5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62484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81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407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OpenLayers ZADATAK</vt:lpstr>
      <vt:lpstr>Zadatak</vt:lpstr>
      <vt:lpstr>Zadatak 1</vt:lpstr>
      <vt:lpstr>Zadatak 2</vt:lpstr>
      <vt:lpstr>Zadatak 3</vt:lpstr>
      <vt:lpstr>Zadatak 4</vt:lpstr>
      <vt:lpstr>Zadatak - dodatno</vt:lpstr>
      <vt:lpstr>Zadatak 5</vt:lpstr>
      <vt:lpstr>Zadatak 5</vt:lpstr>
      <vt:lpstr>Zadatak 6</vt:lpstr>
      <vt:lpstr>Zadatak 6</vt:lpstr>
      <vt:lpstr>Zadatak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OpenLayers JS API</dc:title>
  <dc:creator>Dubravka</dc:creator>
  <cp:lastModifiedBy>Sanja</cp:lastModifiedBy>
  <cp:revision>71</cp:revision>
  <dcterms:created xsi:type="dcterms:W3CDTF">2013-11-27T09:58:41Z</dcterms:created>
  <dcterms:modified xsi:type="dcterms:W3CDTF">2015-12-23T15:52:30Z</dcterms:modified>
</cp:coreProperties>
</file>