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54032C-A042-42F6-9AE6-80A625270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DIY Barkácsbolt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E4D688-B322-424E-A124-482CD02EC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Szöllősy</a:t>
            </a:r>
            <a:r>
              <a:rPr lang="hu-HU" dirty="0"/>
              <a:t> Marcell, Halmos Benjámin, Jankovics Dávid</a:t>
            </a:r>
          </a:p>
        </p:txBody>
      </p:sp>
    </p:spTree>
    <p:extLst>
      <p:ext uri="{BB962C8B-B14F-4D97-AF65-F5344CB8AC3E}">
        <p14:creationId xmlns:p14="http://schemas.microsoft.com/office/powerpoint/2010/main" val="254802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E26F2-DAB1-429A-BEB8-C0294CC6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Blog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A22CD4-1672-4C05-9E99-0885B8DB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657599" cy="3318936"/>
          </a:xfrm>
        </p:spPr>
        <p:txBody>
          <a:bodyPr/>
          <a:lstStyle/>
          <a:p>
            <a:r>
              <a:rPr lang="hu-HU" dirty="0"/>
              <a:t>Látható milyen </a:t>
            </a:r>
            <a:r>
              <a:rPr lang="hu-HU" dirty="0" err="1"/>
              <a:t>Blogja</a:t>
            </a:r>
            <a:r>
              <a:rPr lang="hu-HU" dirty="0"/>
              <a:t> van a Barkácsboltban</a:t>
            </a:r>
          </a:p>
        </p:txBody>
      </p:sp>
    </p:spTree>
    <p:extLst>
      <p:ext uri="{BB962C8B-B14F-4D97-AF65-F5344CB8AC3E}">
        <p14:creationId xmlns:p14="http://schemas.microsoft.com/office/powerpoint/2010/main" val="302667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66CF4F-92FD-4E44-AA5E-D2BABC5E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Rólunk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B05D95-62DC-4070-BDF0-7B53892C3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051299" cy="3318936"/>
          </a:xfrm>
        </p:spPr>
        <p:txBody>
          <a:bodyPr/>
          <a:lstStyle/>
          <a:p>
            <a:r>
              <a:rPr lang="hu-HU" dirty="0"/>
              <a:t>Látható kik csinálták a Weboldal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41CEE28-D8DB-4C52-B1FB-19F90A46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2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3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74557C-EEC8-4094-BA18-F0BFAC92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442632"/>
            <a:ext cx="9601196" cy="1303867"/>
          </a:xfrm>
        </p:spPr>
        <p:txBody>
          <a:bodyPr/>
          <a:lstStyle/>
          <a:p>
            <a:r>
              <a:rPr lang="hu-HU" dirty="0"/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325693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E1C646-F0E5-4B10-A4A6-B81A9072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Elvárások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BB069F-E326-4137-872D-44ECACD1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hu-HU" dirty="0"/>
              <a:t>-Modern</a:t>
            </a:r>
            <a:r>
              <a:rPr lang="en-US" dirty="0"/>
              <a:t>​</a:t>
            </a:r>
          </a:p>
          <a:p>
            <a:pPr fontAlgn="base"/>
            <a:r>
              <a:rPr lang="hu-HU" dirty="0"/>
              <a:t>-Reszponzív</a:t>
            </a:r>
            <a:r>
              <a:rPr lang="en-US" dirty="0"/>
              <a:t>​</a:t>
            </a:r>
          </a:p>
          <a:p>
            <a:pPr fontAlgn="base"/>
            <a:r>
              <a:rPr lang="hu-HU" dirty="0"/>
              <a:t>-</a:t>
            </a:r>
            <a:r>
              <a:rPr lang="hu-HU" dirty="0" err="1"/>
              <a:t>Validális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445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043130-1392-4DA8-A080-8BD0B49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Figma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D2EFBF-481C-4DA9-8409-ED7DBBF5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22799" cy="3318936"/>
          </a:xfrm>
        </p:spPr>
        <p:txBody>
          <a:bodyPr/>
          <a:lstStyle/>
          <a:p>
            <a:pPr fontAlgn="base"/>
            <a:r>
              <a:rPr lang="hu-HU" dirty="0"/>
              <a:t>Kép szerkesztő weboldal</a:t>
            </a:r>
            <a:r>
              <a:rPr lang="en-US" dirty="0"/>
              <a:t>​</a:t>
            </a:r>
          </a:p>
          <a:p>
            <a:pPr fontAlgn="base"/>
            <a:r>
              <a:rPr lang="hu-HU" dirty="0"/>
              <a:t>Oldalak megtervezésére használtuk</a:t>
            </a:r>
            <a:endParaRPr lang="en-US" dirty="0"/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2C628B0-D2C9-4E14-8A72-4C813B514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2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FCA73D-66BF-4072-9140-C2DB2CB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B2ADCC-391E-4FE0-98E7-26414D24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pPr fontAlgn="base"/>
            <a:r>
              <a:rPr lang="hu-HU" dirty="0"/>
              <a:t>Fájlok (HTML, CSS, képek) tárolása</a:t>
            </a:r>
            <a:r>
              <a:rPr lang="en-US" dirty="0"/>
              <a:t>​</a:t>
            </a:r>
          </a:p>
          <a:p>
            <a:pPr fontAlgn="base"/>
            <a:r>
              <a:rPr lang="hu-HU" dirty="0"/>
              <a:t>Innen letölthető mások munkája</a:t>
            </a:r>
            <a:endParaRPr lang="en-US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57ECE5D-D21E-4FCA-B073-E9E217F0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2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3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FD3F3-80D9-445C-B790-5EE28B74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664989-407A-4FD7-83EF-6A5DA9D9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013199" cy="3318936"/>
          </a:xfrm>
        </p:spPr>
        <p:txBody>
          <a:bodyPr/>
          <a:lstStyle/>
          <a:p>
            <a:pPr fontAlgn="base"/>
            <a:r>
              <a:rPr lang="hu-HU" dirty="0"/>
              <a:t>Feladatok kiosztása</a:t>
            </a:r>
            <a:r>
              <a:rPr lang="en-US" dirty="0"/>
              <a:t>​</a:t>
            </a:r>
          </a:p>
          <a:p>
            <a:pPr fontAlgn="base"/>
            <a:r>
              <a:rPr lang="hu-HU" dirty="0"/>
              <a:t>Munka folyamat </a:t>
            </a:r>
            <a:r>
              <a:rPr lang="hu-HU" dirty="0" err="1"/>
              <a:t>ellenörzése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FDF20CA-5F30-48F9-9D16-428CBE86C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2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5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B6C3E-7EA7-4CA9-84B7-F3129851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EE0A27-AC2A-4F1C-8D28-C28B76329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245099" cy="3318936"/>
          </a:xfrm>
        </p:spPr>
        <p:txBody>
          <a:bodyPr/>
          <a:lstStyle/>
          <a:p>
            <a:pPr fontAlgn="base"/>
            <a:r>
              <a:rPr lang="hu-HU" dirty="0"/>
              <a:t>Az első oldal amit látsz.</a:t>
            </a:r>
            <a:r>
              <a:rPr lang="en-US" dirty="0"/>
              <a:t>​</a:t>
            </a:r>
          </a:p>
          <a:p>
            <a:pPr fontAlgn="base"/>
            <a:r>
              <a:rPr lang="hu-HU" dirty="0" err="1"/>
              <a:t>Navbárral</a:t>
            </a:r>
            <a:r>
              <a:rPr lang="hu-HU" dirty="0"/>
              <a:t> való navigálás a többi oldalra.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176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6FEB30-4AF1-426F-BA99-A2BC09A6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Faanyagok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664107-959B-4937-B789-5ACBF5E3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381499" cy="3318936"/>
          </a:xfrm>
        </p:spPr>
        <p:txBody>
          <a:bodyPr/>
          <a:lstStyle/>
          <a:p>
            <a:r>
              <a:rPr lang="hu-HU" dirty="0"/>
              <a:t>Látható milyen fa anyagok vannak a barkácsboltban</a:t>
            </a:r>
          </a:p>
        </p:txBody>
      </p:sp>
    </p:spTree>
    <p:extLst>
      <p:ext uri="{BB962C8B-B14F-4D97-AF65-F5344CB8AC3E}">
        <p14:creationId xmlns:p14="http://schemas.microsoft.com/office/powerpoint/2010/main" val="39237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507BA8-534F-4E01-BC16-E868798A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Szerszámok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8EC7F5-6574-4ECC-8EE1-3A1BF3EF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771899" cy="3318936"/>
          </a:xfrm>
        </p:spPr>
        <p:txBody>
          <a:bodyPr/>
          <a:lstStyle/>
          <a:p>
            <a:r>
              <a:rPr lang="hu-HU" dirty="0"/>
              <a:t>Látható milyen szerszámok vannak a barkácsboltban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F84214C-66CC-4B38-895C-C583E4BD0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0" y="1986280"/>
            <a:ext cx="6089650" cy="487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2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B10AA0-28E6-497E-A7A0-DF2E9A29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Festékek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E65EC8-8F88-41B6-82B4-D8B83B85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657599" cy="3318936"/>
          </a:xfrm>
        </p:spPr>
        <p:txBody>
          <a:bodyPr/>
          <a:lstStyle/>
          <a:p>
            <a:r>
              <a:rPr lang="hu-HU" dirty="0"/>
              <a:t>Látható milyen festékek vannak a barkácsboltban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7973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107</Words>
  <Application>Microsoft Office PowerPoint</Application>
  <PresentationFormat>Szélesvásznú</PresentationFormat>
  <Paragraphs>29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Organikus</vt:lpstr>
      <vt:lpstr>DIY Barkácsbolt</vt:lpstr>
      <vt:lpstr>Elvárások</vt:lpstr>
      <vt:lpstr>Figma</vt:lpstr>
      <vt:lpstr>Github</vt:lpstr>
      <vt:lpstr>Trello</vt:lpstr>
      <vt:lpstr>Főoldal</vt:lpstr>
      <vt:lpstr>Faanyagok</vt:lpstr>
      <vt:lpstr>Szerszámok</vt:lpstr>
      <vt:lpstr>Festékek</vt:lpstr>
      <vt:lpstr>Blog</vt:lpstr>
      <vt:lpstr>Rólunk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DIY Barkácsbolt</dc:title>
  <dc:creator>Marcell Szollosy</dc:creator>
  <cp:lastModifiedBy>Marcell Szollosy</cp:lastModifiedBy>
  <cp:revision>4</cp:revision>
  <dcterms:created xsi:type="dcterms:W3CDTF">2023-03-08T12:01:26Z</dcterms:created>
  <dcterms:modified xsi:type="dcterms:W3CDTF">2023-03-08T12:35:00Z</dcterms:modified>
</cp:coreProperties>
</file>