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5E4D7-C9B4-4026-8B8D-8B93C41A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090BB0-4585-4197-A69A-5F62F844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00A47D-B96A-45A9-A907-E9AFD72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713F9B-E63E-44F6-93D5-BDDA3FAB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71992-D17F-4A12-8C4F-0781C3AD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2866AD-F0D8-48FA-A454-6F9DF355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DBF62C-25A7-46E3-96D9-590899D6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42BF6D-A097-441A-97EB-A886B801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FA5403-0DA8-4D36-91AD-7B7C6967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7F80CC-4C87-4A66-BD98-F982C63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59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2804DFD-3418-499C-940A-4F9BD0AE4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C7494DB-AB26-4D25-B5BC-C3F4DA7A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00BB31-7D92-4620-8219-7051A81A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802BAD-46F6-49A5-B7AB-D99B3CD8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0A9689-E736-413D-BE0F-94B13712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0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817BC-24AD-4A3B-85E4-D7AA8BF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638CBA-F712-4BE0-8E05-0167642F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E4381-56DC-431F-9FAB-1A0C932B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CA1D14-9775-4428-8D7E-4EF42DF8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E151F4-FB90-48E1-B65D-8985D65E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96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BCFA6F-866A-4EAB-ACA1-E8C98AF5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31C29DF-64BD-4666-AD15-98B66DE8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140D61-8793-4ADA-9274-ECAC92EF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179818-4625-461E-A3DA-0FED3390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AC367F-5657-4882-ADA7-D8465BF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47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0705F7-E660-4336-AD5C-34EC9CF0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12CC4C-CAB6-4152-ACB4-4F0FCFD9D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879638-ED22-4033-BB2C-FE810F43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D0B4A2-D7FC-49E5-B01A-E99608DA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F3673D-34C7-4E65-9460-AC6A185A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90F7D1-3ADE-436D-8AEE-5BF1B44F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0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25C60-36EC-45CF-94F2-2261AC2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D70FDC-1F20-4447-949B-545B5A87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BC7F7A8-6CD8-4F66-94F5-CF7862BE1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DA82EE-63D5-4DF2-A02A-647D8633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6DC34F-E693-4D53-A282-D7E9D943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ED5646-5E66-48AB-B2C3-ECC99A80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A65B203-9D48-4CFD-88A1-41FD5FF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F6DDB32-1C06-495A-94A9-FD896078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0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5B23C8-C01E-4B79-97DE-17CDFDC8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8B3505-BF07-4F99-8113-B2206826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FE9323-5659-433E-A26F-A046916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7F3DC-C62D-468A-A24C-8B216094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06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160218A-8D12-405C-8156-8F8CD588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7F5EC6-FCA8-417A-BD73-52F59F62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95F7F16-E077-448C-8C11-492A741F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43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52E76D-651D-4669-BDAB-4539E444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37192-464E-432F-97AF-3A4D2070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53E62E-C513-4E26-8AB6-A434C0A36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0DB496-355E-48B6-9619-7367476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1B89C3-9870-4768-942F-31AB6DD2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6561C1-E653-45EE-8E1C-126C5CC0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15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35598-9D0B-48EB-BEA2-D53D5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EEAC743-27C4-4F66-A400-96FFFC067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9290F1-F3C3-43C2-911C-9B1F6466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880D6E-AD30-4608-9488-477EAF9D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6C7BD5-EA5B-4D9A-B282-B93AC3E7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846CF7-A41E-4E28-847D-67C67253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1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7B04F50-7745-4A1D-8491-B5B4C034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D48F30-F58F-4738-8FCF-BEB1B893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D224D8-6FCF-4C16-8E99-40097529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31D5-DF2C-4CD9-A1A7-3253C62480B5}" type="datetimeFigureOut">
              <a:rPr lang="hu-HU" smtClean="0"/>
              <a:t>2024. 03. 01.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B5B7E6-94D9-4C3D-A3C1-D0A5FD051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D27FEF-9336-4671-8A7D-85D9037C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F98C-0E7B-498D-A532-D2B8DBDC9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4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4D2B3-3798-4183-B6B6-D629B2180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QuizApp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DED91-696D-4161-9D4F-895FD9CD4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Overview of Our Quiz Application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Jankovics Dávid, </a:t>
            </a:r>
            <a:r>
              <a:rPr lang="hu-HU" dirty="0" err="1"/>
              <a:t>Szöllösy</a:t>
            </a:r>
            <a:r>
              <a:rPr lang="hu-HU" dirty="0"/>
              <a:t> Marcell</a:t>
            </a:r>
          </a:p>
        </p:txBody>
      </p:sp>
    </p:spTree>
    <p:extLst>
      <p:ext uri="{BB962C8B-B14F-4D97-AF65-F5344CB8AC3E}">
        <p14:creationId xmlns:p14="http://schemas.microsoft.com/office/powerpoint/2010/main" val="308624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E6C8A8-877D-485B-ACAA-8BE69E7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4D6963-7F1D-4ABD-9463-BE7E7445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5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33A076-A9EA-4EA1-A6FA-866CD9F3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Requirements</a:t>
            </a:r>
            <a:r>
              <a:rPr lang="hu-HU" dirty="0"/>
              <a:t>, </a:t>
            </a:r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client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DD2F-9506-45F1-92F7-914C76EB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Make</a:t>
            </a:r>
            <a:r>
              <a:rPr lang="hu-HU" dirty="0"/>
              <a:t> a </a:t>
            </a:r>
            <a:r>
              <a:rPr lang="hu-HU" dirty="0" err="1"/>
              <a:t>quiz</a:t>
            </a:r>
            <a:r>
              <a:rPr lang="hu-HU" dirty="0"/>
              <a:t> in a </a:t>
            </a:r>
            <a:r>
              <a:rPr lang="hu-HU" dirty="0" err="1"/>
              <a:t>graphic</a:t>
            </a:r>
            <a:r>
              <a:rPr lang="hu-HU" dirty="0"/>
              <a:t> program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programing</a:t>
            </a:r>
          </a:p>
          <a:p>
            <a:r>
              <a:rPr lang="hu-HU" dirty="0"/>
              <a:t>14 </a:t>
            </a:r>
            <a:r>
              <a:rPr lang="hu-HU" dirty="0" err="1"/>
              <a:t>questions</a:t>
            </a:r>
            <a:r>
              <a:rPr lang="hu-HU" dirty="0"/>
              <a:t> </a:t>
            </a:r>
          </a:p>
          <a:p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look</a:t>
            </a:r>
            <a:r>
              <a:rPr lang="hu-HU" dirty="0"/>
              <a:t> </a:t>
            </a:r>
            <a:r>
              <a:rPr lang="hu-HU" dirty="0" err="1"/>
              <a:t>nice</a:t>
            </a:r>
            <a:r>
              <a:rPr lang="hu-HU" dirty="0"/>
              <a:t> (</a:t>
            </a:r>
            <a:r>
              <a:rPr lang="hu-HU" dirty="0" err="1"/>
              <a:t>coloured,not</a:t>
            </a:r>
            <a:r>
              <a:rPr lang="hu-HU" dirty="0"/>
              <a:t> </a:t>
            </a:r>
            <a:r>
              <a:rPr lang="hu-HU" dirty="0" err="1"/>
              <a:t>black</a:t>
            </a:r>
            <a:r>
              <a:rPr lang="hu-HU" dirty="0"/>
              <a:t> &amp; </a:t>
            </a:r>
            <a:r>
              <a:rPr lang="hu-HU" dirty="0" err="1"/>
              <a:t>white</a:t>
            </a:r>
            <a:r>
              <a:rPr lang="hu-HU" dirty="0"/>
              <a:t>)</a:t>
            </a:r>
          </a:p>
          <a:p>
            <a:r>
              <a:rPr lang="hu-HU" dirty="0" err="1"/>
              <a:t>Wireframe</a:t>
            </a:r>
            <a:endParaRPr lang="hu-HU" dirty="0"/>
          </a:p>
          <a:p>
            <a:r>
              <a:rPr lang="hu-HU" dirty="0"/>
              <a:t>Design</a:t>
            </a:r>
          </a:p>
          <a:p>
            <a:r>
              <a:rPr lang="hu-HU" dirty="0"/>
              <a:t>The </a:t>
            </a:r>
            <a:r>
              <a:rPr lang="hu-HU" dirty="0" err="1"/>
              <a:t>usage</a:t>
            </a:r>
            <a:r>
              <a:rPr lang="hu-HU" dirty="0"/>
              <a:t> of </a:t>
            </a:r>
            <a:r>
              <a:rPr lang="hu-HU" dirty="0" err="1"/>
              <a:t>trello</a:t>
            </a:r>
            <a:r>
              <a:rPr lang="hu-HU" dirty="0"/>
              <a:t>, figma and </a:t>
            </a:r>
            <a:r>
              <a:rPr lang="hu-HU" dirty="0" err="1"/>
              <a:t>github</a:t>
            </a:r>
            <a:r>
              <a:rPr lang="hu-HU" dirty="0"/>
              <a:t> .</a:t>
            </a:r>
          </a:p>
          <a:p>
            <a:endParaRPr lang="hu-HU" dirty="0"/>
          </a:p>
          <a:p>
            <a:r>
              <a:rPr lang="hu-HU" dirty="0"/>
              <a:t>Must be </a:t>
            </a:r>
            <a:r>
              <a:rPr lang="hu-HU" dirty="0" err="1"/>
              <a:t>finished</a:t>
            </a:r>
            <a:r>
              <a:rPr lang="hu-HU" dirty="0"/>
              <a:t> </a:t>
            </a:r>
            <a:r>
              <a:rPr lang="hu-HU" dirty="0" err="1"/>
              <a:t>before</a:t>
            </a:r>
            <a:r>
              <a:rPr lang="hu-HU" dirty="0"/>
              <a:t>: 2024/03/28.</a:t>
            </a:r>
          </a:p>
        </p:txBody>
      </p:sp>
    </p:spTree>
    <p:extLst>
      <p:ext uri="{BB962C8B-B14F-4D97-AF65-F5344CB8AC3E}">
        <p14:creationId xmlns:p14="http://schemas.microsoft.com/office/powerpoint/2010/main" val="238806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5658E7-1289-47D0-80D7-AFE9639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F8BEEC-87E1-4D8C-BE9C-281CC8CA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500" cy="4351338"/>
          </a:xfrm>
        </p:spPr>
        <p:txBody>
          <a:bodyPr/>
          <a:lstStyle/>
          <a:p>
            <a:r>
              <a:rPr lang="hu-HU" dirty="0" err="1"/>
              <a:t>name</a:t>
            </a:r>
            <a:r>
              <a:rPr lang="hu-HU" dirty="0"/>
              <a:t>: </a:t>
            </a:r>
            <a:r>
              <a:rPr lang="hu-HU" u="sng" dirty="0" err="1"/>
              <a:t>QuizApp</a:t>
            </a:r>
            <a:r>
              <a:rPr lang="hu-HU" dirty="0"/>
              <a:t>.</a:t>
            </a:r>
          </a:p>
          <a:p>
            <a:r>
              <a:rPr lang="hu-HU" dirty="0" err="1"/>
              <a:t>Purpose</a:t>
            </a:r>
            <a:r>
              <a:rPr lang="hu-HU" dirty="0"/>
              <a:t>:  </a:t>
            </a:r>
            <a:r>
              <a:rPr lang="hu-HU" dirty="0" err="1"/>
              <a:t>measuring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of ‚</a:t>
            </a:r>
            <a:r>
              <a:rPr lang="hu-HU" i="1" dirty="0"/>
              <a:t>OOP</a:t>
            </a:r>
            <a:r>
              <a:rPr lang="hu-HU" dirty="0"/>
              <a:t>’.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FDA0FB-B416-4C96-8780-5E4D3BCD9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6" t="24654" r="18741" b="31109"/>
          <a:stretch/>
        </p:blipFill>
        <p:spPr>
          <a:xfrm>
            <a:off x="4914900" y="1290636"/>
            <a:ext cx="67751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B615E-8F96-4044-92C5-4B69C2D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Features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57287-A409-491A-B1AE-8A816FB9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3100" cy="4351338"/>
          </a:xfrm>
        </p:spPr>
        <p:txBody>
          <a:bodyPr/>
          <a:lstStyle/>
          <a:p>
            <a:r>
              <a:rPr lang="en-US" dirty="0"/>
              <a:t>Interactive quiz interface</a:t>
            </a:r>
          </a:p>
          <a:p>
            <a:r>
              <a:rPr lang="en-US" dirty="0"/>
              <a:t>Multiple-choice questions</a:t>
            </a:r>
          </a:p>
          <a:p>
            <a:r>
              <a:rPr lang="en-US" dirty="0"/>
              <a:t>Submission and feedback mechanism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774B92C-D6E1-4E75-8AAF-3175479A6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7" t="15000" r="25704" b="41481"/>
          <a:stretch/>
        </p:blipFill>
        <p:spPr>
          <a:xfrm>
            <a:off x="927100" y="3665538"/>
            <a:ext cx="5283200" cy="29845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1DA46E-AFC2-430E-B671-20195DA8C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6" t="17222" r="36815" b="16296"/>
          <a:stretch/>
        </p:blipFill>
        <p:spPr>
          <a:xfrm>
            <a:off x="7023102" y="278119"/>
            <a:ext cx="2908298" cy="62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E25C49-527E-482A-81CA-50AA222B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User Interface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F0F9C-BD43-429E-8C61-2CF57338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interface consists of several components:</a:t>
            </a:r>
          </a:p>
          <a:p>
            <a:r>
              <a:rPr lang="en-US" b="1" dirty="0"/>
              <a:t>Question Text</a:t>
            </a:r>
            <a:r>
              <a:rPr lang="en-US" dirty="0"/>
              <a:t>: </a:t>
            </a:r>
            <a:r>
              <a:rPr lang="hu-HU" dirty="0"/>
              <a:t>The </a:t>
            </a:r>
            <a:r>
              <a:rPr lang="en-US" dirty="0"/>
              <a:t>question is displayed. positioned at the top making it easy for users to read and understand.</a:t>
            </a:r>
          </a:p>
          <a:p>
            <a:r>
              <a:rPr lang="en-US" b="1" dirty="0"/>
              <a:t>Answer Options</a:t>
            </a:r>
            <a:r>
              <a:rPr lang="en-US" dirty="0"/>
              <a:t>: Below the question text, users will find checkboxes representing the answer options. </a:t>
            </a:r>
            <a:endParaRPr lang="hu-HU" dirty="0"/>
          </a:p>
          <a:p>
            <a:r>
              <a:rPr lang="en-US" b="1" dirty="0"/>
              <a:t>Submit Button</a:t>
            </a:r>
            <a:r>
              <a:rPr lang="en-US" dirty="0"/>
              <a:t>: At the bottom of the interface, there is a "Submit" button. Users can click this button after selecting their answers to submit their responses and receive feedback.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1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53D4C4-F67B-45E3-A880-6C101646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781CF8-D903-426E-AB61-1E76C4C6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6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3271D-6924-45F0-9306-2B64E5D6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3F4EA6-2F5F-4A05-975D-E90CA6CD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57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F6DED0-AACF-4623-9E07-686D3B8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707F1E-66F4-4F86-801A-B5EDB16E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2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4E9A4-5398-41FF-96C7-9CEE5AD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626F98-B0C1-4415-8171-E0EEF8F8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84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177</Words>
  <Application>Microsoft Office PowerPoint</Application>
  <PresentationFormat>Szélesvásznú</PresentationFormat>
  <Paragraphs>25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Introduction to QuizApp</vt:lpstr>
      <vt:lpstr>Requirements, requests from client</vt:lpstr>
      <vt:lpstr>Introduction</vt:lpstr>
      <vt:lpstr>Features</vt:lpstr>
      <vt:lpstr>How it Works - User Interface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QuizApp</dc:title>
  <dc:creator>Jankovics David</dc:creator>
  <cp:lastModifiedBy>Jankovics David</cp:lastModifiedBy>
  <cp:revision>4</cp:revision>
  <dcterms:created xsi:type="dcterms:W3CDTF">2024-03-01T12:52:28Z</dcterms:created>
  <dcterms:modified xsi:type="dcterms:W3CDTF">2024-03-01T13:11:43Z</dcterms:modified>
</cp:coreProperties>
</file>