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7D53C-C2B0-A131-F092-728D421038D2}" v="41" dt="2024-03-20T07:32:06.177"/>
    <p1510:client id="{DF97BFD6-D2AF-1ACF-03AE-F473F79096BF}" v="45" dt="2024-03-20T07:42:37.581"/>
    <p1510:client id="{5F57CC59-0D8F-275A-92A9-C2A86FAAC43E}" v="318" dt="2024-03-18T19:13:52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8802483-6C60-4F0F-BC3B-9EAC81499A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884F0F6-3E02-4B55-A8F2-BEA561110F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C9B1B-A210-46B0-BC05-767851633572}" type="datetime1">
              <a:rPr lang="hu-HU" smtClean="0"/>
              <a:t>2024. 03. 20.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7708790-5F81-4A6C-A348-6E9629EA4C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CDB25C2-1176-4C94-BCCA-7A8B300E5F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C7526-9441-4654-8C5C-6EE5840D2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593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2301-E8DB-4BBC-8D27-8B8BAC528A64}" type="datetime1">
              <a:rPr lang="hu-HU" smtClean="0"/>
              <a:pPr/>
              <a:t>2024. 03. 20.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FA695-651A-4BB5-A538-19AC22D4D92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8121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FA695-651A-4BB5-A538-19AC22D4D92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11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églalap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FFAD4ED7-D33D-4BC9-B679-E8585C59FD38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11" name="Téglalap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Téglalap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Szabadkézi sokszög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Szabadkézi sokszög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F357D9-28C9-49FA-8206-9B94D3BED42B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Téglalap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Ellipszis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Szabadkézi sokszög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Szabadkézi sokszög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BF8D25-A59E-4CC3-9DF6-BF34AA13F53B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3" name="Téglalap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Téglalap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Ellipszis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Ellipszis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Ellipszis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Ellipszis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Szabadkézi sokszög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Szövegdoboz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„</a:t>
            </a:r>
          </a:p>
        </p:txBody>
      </p:sp>
      <p:sp>
        <p:nvSpPr>
          <p:cNvPr id="13" name="Szövegdoboz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14" name="Szöveg helye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F32DBB-C533-4406-82A7-FA107EEA8B7E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9" name="Téglalap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Téglalap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Szabadkézi sokszög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Szabadkézi sokszög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69ABA-0616-4D6A-9629-EECE6EC9CBF6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4" name="Téglalap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6" name="Szöveg helye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9" name="Szöveg helye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4" name="Szöveg helye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0" name="Szöveg helye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cxnSp>
        <p:nvCxnSpPr>
          <p:cNvPr id="17" name="Egyenes összekötő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5F55CC-E3DE-4853-9AC2-F2CA7D989324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kép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9" name="Kép helyőrzőj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2" name="Szöveg helye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1" name="Kép helyőrzőj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3" name="Szöveg helye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4" name="Szöveg helye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2" name="Kép helyőrzőj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cxnSp>
        <p:nvCxnSpPr>
          <p:cNvPr id="43" name="Egyenes összekötő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E666C-A9D2-492D-B77D-FF81FD530740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B3709BD0-2A15-47EE-84F4-6DA6135193F8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Téglalap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Téglalap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Szabadkézi sokszög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Szabadkézi sokszög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AE181BD2-275D-45B0-B657-3FFC9F215FFC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4" name="Téglalap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DC2D29-9B2B-43F4-A099-D426807FB952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Téglalap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Téglalap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Szabadkézi sokszög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209CDF-37F7-4141-AB8F-6ECF6B83A2D3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B05BC8-B1A7-4C48-B332-FBBD339B34E8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42F2D5-4380-4ED9-B683-B329C0237F98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5DAF0-0CA2-4CC7-BF9A-ACF07E3DF75F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BC5D96-AAEB-42B4-9F51-8D4040F33421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Téglalap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Téglalap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Ellipszis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Téglalap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Szabadkézi sokszög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1A402D-46C7-4C8C-BBD9-6B6C5C7AC203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Téglalap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Téglalap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Szabadkézi sokszög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F778E-19D3-4496-994B-B7D2041DEA76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Téglalap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Ellipszis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Szabadkézi sokszög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Szabadkézi sokszög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2BEB145A-3182-4B3A-8258-2FB9B483A976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21" name="Téglalap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 rtlCol="0">
            <a:normAutofit/>
          </a:bodyPr>
          <a:lstStyle/>
          <a:p>
            <a:r>
              <a:rPr lang="hu-HU" dirty="0" err="1">
                <a:solidFill>
                  <a:srgbClr val="EBEBEB"/>
                </a:solidFill>
              </a:rPr>
              <a:t>Quiz</a:t>
            </a:r>
            <a:r>
              <a:rPr lang="hu-HU" dirty="0">
                <a:solidFill>
                  <a:srgbClr val="EBEBEB"/>
                </a:solidFill>
              </a:rPr>
              <a:t> Játék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8" name="Graphic 17" descr="Game controller">
            <a:extLst>
              <a:ext uri="{FF2B5EF4-FFF2-40B4-BE49-F238E27FC236}">
                <a16:creationId xmlns:a16="http://schemas.microsoft.com/office/drawing/2014/main" id="{1C31A0E2-D42A-5832-63CD-2B009F7FC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215F6117-868E-8B89-DF7E-FA0CB0AE2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000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51D3CE1-B66F-580C-4764-1F5B3FFE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A vevő elvárásai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6B28BF-0506-08EC-C78C-57916BA84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Csinálj egy </a:t>
            </a:r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Quiz</a:t>
            </a:r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 programot aminek van </a:t>
            </a:r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müködő</a:t>
            </a:r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 felülete </a:t>
            </a:r>
          </a:p>
          <a:p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14 Kérdés</a:t>
            </a:r>
          </a:p>
          <a:p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Nézzen ki jól (Legyen színes)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Legyen egy drótváza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Legyen Designja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hu-HU" dirty="0" err="1">
                <a:solidFill>
                  <a:schemeClr val="tx1"/>
                </a:solidFill>
                <a:latin typeface="Calibri"/>
                <a:cs typeface="Calibri"/>
              </a:rPr>
              <a:t>Trello</a:t>
            </a:r>
            <a:r>
              <a:rPr lang="hu-HU" dirty="0">
                <a:solidFill>
                  <a:schemeClr val="tx1"/>
                </a:solidFill>
                <a:latin typeface="Calibri"/>
                <a:cs typeface="Calibri"/>
              </a:rPr>
              <a:t> és </a:t>
            </a:r>
            <a:r>
              <a:rPr lang="hu-HU" dirty="0" err="1">
                <a:solidFill>
                  <a:schemeClr val="tx1"/>
                </a:solidFill>
                <a:latin typeface="Calibri"/>
                <a:cs typeface="Calibri"/>
              </a:rPr>
              <a:t>Figma</a:t>
            </a:r>
            <a:r>
              <a:rPr lang="hu-HU" dirty="0">
                <a:solidFill>
                  <a:schemeClr val="tx1"/>
                </a:solidFill>
                <a:latin typeface="Calibri"/>
                <a:cs typeface="Calibri"/>
              </a:rPr>
              <a:t> használata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  <a:latin typeface="Calibri"/>
                <a:cs typeface="Calibri"/>
              </a:rPr>
              <a:t>Legyen kész erre az időpontra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: 2024/03/28.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28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omponents on a white background">
            <a:extLst>
              <a:ext uri="{FF2B5EF4-FFF2-40B4-BE49-F238E27FC236}">
                <a16:creationId xmlns:a16="http://schemas.microsoft.com/office/drawing/2014/main" id="{440B7B55-15E0-0CCD-3C77-9258FB281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 b="157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9F4F010-005D-94B2-3F07-32552C38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Munkaerő és az adott munkái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DF4572-0141-EF3C-22B8-6046ED02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hu-HU" dirty="0" err="1">
                <a:solidFill>
                  <a:schemeClr val="tx1"/>
                </a:solidFill>
              </a:rPr>
              <a:t>Szöllősy</a:t>
            </a:r>
            <a:r>
              <a:rPr lang="hu-HU" dirty="0">
                <a:solidFill>
                  <a:schemeClr val="tx1"/>
                </a:solidFill>
              </a:rPr>
              <a:t> Marcell: Design </a:t>
            </a:r>
            <a:r>
              <a:rPr lang="hu-HU" dirty="0" err="1">
                <a:solidFill>
                  <a:schemeClr val="tx1"/>
                </a:solidFill>
              </a:rPr>
              <a:t>készitő</a:t>
            </a:r>
            <a:r>
              <a:rPr lang="hu-HU" dirty="0">
                <a:solidFill>
                  <a:schemeClr val="tx1"/>
                </a:solidFill>
              </a:rPr>
              <a:t>, Prezentáció készítése és Drótváz készítés</a:t>
            </a:r>
          </a:p>
          <a:p>
            <a:pPr marL="285750" indent="-285750"/>
            <a:r>
              <a:rPr lang="hu-HU" dirty="0">
                <a:solidFill>
                  <a:schemeClr val="tx1"/>
                </a:solidFill>
              </a:rPr>
              <a:t>Jankovics Dávid: Project Manager, </a:t>
            </a:r>
            <a:r>
              <a:rPr lang="hu-HU" dirty="0" err="1">
                <a:solidFill>
                  <a:schemeClr val="tx1"/>
                </a:solidFill>
              </a:rPr>
              <a:t>Designer</a:t>
            </a:r>
            <a:r>
              <a:rPr lang="hu-HU" dirty="0">
                <a:solidFill>
                  <a:schemeClr val="tx1"/>
                </a:solidFill>
              </a:rPr>
              <a:t> and Program író</a:t>
            </a:r>
            <a:br>
              <a:rPr lang="hu-HU" dirty="0"/>
            </a:br>
            <a:br>
              <a:rPr lang="hu-HU" dirty="0"/>
            </a:br>
            <a:r>
              <a:rPr lang="hu-HU" dirty="0">
                <a:solidFill>
                  <a:schemeClr val="tx1"/>
                </a:solidFill>
              </a:rPr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2524247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0327394A-2934-A2F0-35E5-58621479E1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6" r="2" b="4293"/>
          <a:stretch/>
        </p:blipFill>
        <p:spPr>
          <a:xfrm>
            <a:off x="477086" y="466162"/>
            <a:ext cx="5615867" cy="3937502"/>
          </a:xfrm>
          <a:custGeom>
            <a:avLst/>
            <a:gdLst/>
            <a:ahLst/>
            <a:cxnLst/>
            <a:rect l="l" t="t" r="r" b="b"/>
            <a:pathLst>
              <a:path w="5615867" h="3937502">
                <a:moveTo>
                  <a:pt x="0" y="0"/>
                </a:moveTo>
                <a:lnTo>
                  <a:pt x="5615867" y="0"/>
                </a:lnTo>
                <a:lnTo>
                  <a:pt x="5615867" y="3592995"/>
                </a:lnTo>
                <a:lnTo>
                  <a:pt x="5526768" y="3592995"/>
                </a:lnTo>
                <a:lnTo>
                  <a:pt x="5297516" y="3589699"/>
                </a:lnTo>
                <a:lnTo>
                  <a:pt x="5072759" y="3584753"/>
                </a:lnTo>
                <a:lnTo>
                  <a:pt x="4850251" y="3580082"/>
                </a:lnTo>
                <a:lnTo>
                  <a:pt x="4632236" y="3574861"/>
                </a:lnTo>
                <a:lnTo>
                  <a:pt x="4415345" y="3566894"/>
                </a:lnTo>
                <a:lnTo>
                  <a:pt x="4201828" y="3558376"/>
                </a:lnTo>
                <a:lnTo>
                  <a:pt x="3992803" y="3550683"/>
                </a:lnTo>
                <a:lnTo>
                  <a:pt x="3584870" y="3528977"/>
                </a:lnTo>
                <a:lnTo>
                  <a:pt x="3193793" y="3505898"/>
                </a:lnTo>
                <a:lnTo>
                  <a:pt x="2818449" y="3481719"/>
                </a:lnTo>
                <a:lnTo>
                  <a:pt x="2463334" y="3455068"/>
                </a:lnTo>
                <a:lnTo>
                  <a:pt x="2123952" y="3427317"/>
                </a:lnTo>
                <a:lnTo>
                  <a:pt x="1809292" y="3397369"/>
                </a:lnTo>
                <a:lnTo>
                  <a:pt x="1513738" y="3367971"/>
                </a:lnTo>
                <a:lnTo>
                  <a:pt x="1241781" y="3338572"/>
                </a:lnTo>
                <a:lnTo>
                  <a:pt x="992302" y="3310822"/>
                </a:lnTo>
                <a:lnTo>
                  <a:pt x="770916" y="3284445"/>
                </a:lnTo>
                <a:lnTo>
                  <a:pt x="570883" y="3259442"/>
                </a:lnTo>
                <a:lnTo>
                  <a:pt x="402316" y="3238561"/>
                </a:lnTo>
                <a:lnTo>
                  <a:pt x="260719" y="3218778"/>
                </a:lnTo>
                <a:lnTo>
                  <a:pt x="66304" y="3190479"/>
                </a:lnTo>
                <a:lnTo>
                  <a:pt x="1" y="3180862"/>
                </a:lnTo>
                <a:lnTo>
                  <a:pt x="1" y="3937502"/>
                </a:lnTo>
                <a:lnTo>
                  <a:pt x="0" y="3937502"/>
                </a:lnTo>
                <a:close/>
              </a:path>
            </a:pathLst>
          </a:custGeom>
        </p:spPr>
      </p:pic>
      <p:pic>
        <p:nvPicPr>
          <p:cNvPr id="5" name="Kép 4" descr="A képen szöveg, képernyőkép, Multimédiás szoftver, szoftver látható&#10;&#10;Automatikusan generált leírás">
            <a:extLst>
              <a:ext uri="{FF2B5EF4-FFF2-40B4-BE49-F238E27FC236}">
                <a16:creationId xmlns:a16="http://schemas.microsoft.com/office/drawing/2014/main" id="{D515A5D9-1774-A292-FFAA-E48130DD86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" r="3" b="20059"/>
          <a:stretch/>
        </p:blipFill>
        <p:spPr>
          <a:xfrm>
            <a:off x="6089905" y="454911"/>
            <a:ext cx="5625013" cy="3594644"/>
          </a:xfrm>
          <a:custGeom>
            <a:avLst/>
            <a:gdLst/>
            <a:ahLst/>
            <a:cxnLst/>
            <a:rect l="l" t="t" r="r" b="b"/>
            <a:pathLst>
              <a:path w="5625013" h="3594644">
                <a:moveTo>
                  <a:pt x="0" y="0"/>
                </a:moveTo>
                <a:lnTo>
                  <a:pt x="5625013" y="0"/>
                </a:lnTo>
                <a:lnTo>
                  <a:pt x="5625013" y="3182785"/>
                </a:lnTo>
                <a:lnTo>
                  <a:pt x="5369916" y="3223724"/>
                </a:lnTo>
                <a:lnTo>
                  <a:pt x="5115940" y="3262739"/>
                </a:lnTo>
                <a:lnTo>
                  <a:pt x="4860842" y="3300930"/>
                </a:lnTo>
                <a:lnTo>
                  <a:pt x="4604619" y="3333626"/>
                </a:lnTo>
                <a:lnTo>
                  <a:pt x="4349520" y="3366596"/>
                </a:lnTo>
                <a:lnTo>
                  <a:pt x="4093297" y="3397369"/>
                </a:lnTo>
                <a:lnTo>
                  <a:pt x="3840446" y="3423746"/>
                </a:lnTo>
                <a:lnTo>
                  <a:pt x="3584223" y="3448748"/>
                </a:lnTo>
                <a:lnTo>
                  <a:pt x="3329125" y="3471553"/>
                </a:lnTo>
                <a:lnTo>
                  <a:pt x="3078521" y="3491336"/>
                </a:lnTo>
                <a:lnTo>
                  <a:pt x="2824547" y="3511118"/>
                </a:lnTo>
                <a:lnTo>
                  <a:pt x="2573942" y="3527604"/>
                </a:lnTo>
                <a:lnTo>
                  <a:pt x="2323339" y="3540517"/>
                </a:lnTo>
                <a:lnTo>
                  <a:pt x="2073860" y="3553980"/>
                </a:lnTo>
                <a:lnTo>
                  <a:pt x="1826627" y="3565245"/>
                </a:lnTo>
                <a:lnTo>
                  <a:pt x="1581642" y="3573213"/>
                </a:lnTo>
                <a:lnTo>
                  <a:pt x="1336657" y="3580082"/>
                </a:lnTo>
                <a:lnTo>
                  <a:pt x="1093921" y="3586676"/>
                </a:lnTo>
                <a:lnTo>
                  <a:pt x="854555" y="3589699"/>
                </a:lnTo>
                <a:lnTo>
                  <a:pt x="615189" y="3592995"/>
                </a:lnTo>
                <a:lnTo>
                  <a:pt x="379194" y="3594644"/>
                </a:lnTo>
                <a:lnTo>
                  <a:pt x="145448" y="3592995"/>
                </a:lnTo>
                <a:lnTo>
                  <a:pt x="0" y="3592995"/>
                </a:lnTo>
                <a:close/>
              </a:path>
            </a:pathLst>
          </a:custGeom>
        </p:spPr>
      </p:pic>
      <p:sp>
        <p:nvSpPr>
          <p:cNvPr id="2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6B4424-4CE6-8AA4-5E41-63E05D01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Oldalak amiket használtunk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A4610C-D532-8BC6-48ED-233F73BA1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hu-HU" sz="1300" dirty="0" err="1">
                <a:solidFill>
                  <a:schemeClr val="tx1"/>
                </a:solidFill>
              </a:rPr>
              <a:t>Figma</a:t>
            </a:r>
            <a:r>
              <a:rPr lang="hu-HU" sz="1300" dirty="0">
                <a:solidFill>
                  <a:schemeClr val="tx1"/>
                </a:solidFill>
              </a:rPr>
              <a:t>: Hogy létre hozzunk egy </a:t>
            </a:r>
            <a:r>
              <a:rPr lang="hu-HU" sz="1300" dirty="0" err="1">
                <a:solidFill>
                  <a:schemeClr val="tx1"/>
                </a:solidFill>
              </a:rPr>
              <a:t>drótvázt</a:t>
            </a:r>
            <a:r>
              <a:rPr lang="hu-HU" sz="1300" dirty="0">
                <a:solidFill>
                  <a:schemeClr val="tx1"/>
                </a:solidFill>
              </a:rPr>
              <a:t> és egy alap designt</a:t>
            </a:r>
          </a:p>
          <a:p>
            <a:pPr>
              <a:lnSpc>
                <a:spcPct val="90000"/>
              </a:lnSpc>
            </a:pPr>
            <a:endParaRPr lang="hu-HU" sz="13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hu-HU" sz="1300" dirty="0" err="1">
                <a:solidFill>
                  <a:schemeClr val="tx1"/>
                </a:solidFill>
              </a:rPr>
              <a:t>Trello</a:t>
            </a:r>
            <a:r>
              <a:rPr lang="hu-HU" sz="1300" dirty="0">
                <a:solidFill>
                  <a:schemeClr val="tx1"/>
                </a:solidFill>
              </a:rPr>
              <a:t>: Hogy biztosak legyünk benne hogy kinek mi a feladata és hogy ki hogy ál</a:t>
            </a:r>
          </a:p>
          <a:p>
            <a:pPr>
              <a:lnSpc>
                <a:spcPct val="90000"/>
              </a:lnSpc>
            </a:pPr>
            <a:endParaRPr lang="hu-HU" sz="13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hu-HU" sz="1300" dirty="0">
                <a:solidFill>
                  <a:schemeClr val="tx1"/>
                </a:solidFill>
              </a:rPr>
              <a:t>Kommunikációs eszközök: Azt hogy tudjunk egymást közt kommunikálni</a:t>
            </a:r>
          </a:p>
        </p:txBody>
      </p:sp>
    </p:spTree>
    <p:extLst>
      <p:ext uri="{BB962C8B-B14F-4D97-AF65-F5344CB8AC3E}">
        <p14:creationId xmlns:p14="http://schemas.microsoft.com/office/powerpoint/2010/main" val="3778729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A297B8-2B6B-DF3A-9CCC-6F476A92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973668"/>
            <a:ext cx="4177867" cy="139169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2"/>
                </a:solidFill>
                <a:ea typeface="+mj-lt"/>
                <a:cs typeface="+mj-lt"/>
              </a:rPr>
              <a:t>Kódok amiket használtunk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1FFA24-6C3C-02A5-35DB-D48DDE89B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603500"/>
            <a:ext cx="4072673" cy="3416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/>
              <a:t>Nagyrészt C#-ot használtunk mivel abban látszott a legkönnyebbnek a program.</a:t>
            </a:r>
          </a:p>
          <a:p>
            <a:endParaRPr lang="hu-HU" dirty="0"/>
          </a:p>
          <a:p>
            <a:r>
              <a:rPr lang="hu-HU" dirty="0"/>
              <a:t>De voltak kisebb tesztek más kódok amiket végül nem használtunk.</a:t>
            </a:r>
          </a:p>
        </p:txBody>
      </p:sp>
      <p:pic>
        <p:nvPicPr>
          <p:cNvPr id="4" name="Kép 3" descr="A képen szöveg, képernyőkép, szoftver, Multimédiás szoftver látható">
            <a:extLst>
              <a:ext uri="{FF2B5EF4-FFF2-40B4-BE49-F238E27FC236}">
                <a16:creationId xmlns:a16="http://schemas.microsoft.com/office/drawing/2014/main" id="{FF8B9B42-45DC-DEEA-EC3F-8BA5D6BFB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3" r="8774" b="1"/>
          <a:stretch/>
        </p:blipFill>
        <p:spPr>
          <a:xfrm>
            <a:off x="5120117" y="461681"/>
            <a:ext cx="6585549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5115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B05B1672-7B3F-C01D-9FD3-3D4993E4D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82" r="-1" b="34640"/>
          <a:stretch/>
        </p:blipFill>
        <p:spPr>
          <a:xfrm>
            <a:off x="477086" y="466162"/>
            <a:ext cx="5615867" cy="3937502"/>
          </a:xfrm>
          <a:custGeom>
            <a:avLst/>
            <a:gdLst/>
            <a:ahLst/>
            <a:cxnLst/>
            <a:rect l="l" t="t" r="r" b="b"/>
            <a:pathLst>
              <a:path w="5615867" h="3937502">
                <a:moveTo>
                  <a:pt x="0" y="0"/>
                </a:moveTo>
                <a:lnTo>
                  <a:pt x="5615867" y="0"/>
                </a:lnTo>
                <a:lnTo>
                  <a:pt x="5615867" y="3592995"/>
                </a:lnTo>
                <a:lnTo>
                  <a:pt x="5526768" y="3592995"/>
                </a:lnTo>
                <a:lnTo>
                  <a:pt x="5297516" y="3589699"/>
                </a:lnTo>
                <a:lnTo>
                  <a:pt x="5072759" y="3584753"/>
                </a:lnTo>
                <a:lnTo>
                  <a:pt x="4850251" y="3580082"/>
                </a:lnTo>
                <a:lnTo>
                  <a:pt x="4632236" y="3574861"/>
                </a:lnTo>
                <a:lnTo>
                  <a:pt x="4415345" y="3566894"/>
                </a:lnTo>
                <a:lnTo>
                  <a:pt x="4201828" y="3558376"/>
                </a:lnTo>
                <a:lnTo>
                  <a:pt x="3992803" y="3550683"/>
                </a:lnTo>
                <a:lnTo>
                  <a:pt x="3584870" y="3528977"/>
                </a:lnTo>
                <a:lnTo>
                  <a:pt x="3193793" y="3505898"/>
                </a:lnTo>
                <a:lnTo>
                  <a:pt x="2818449" y="3481719"/>
                </a:lnTo>
                <a:lnTo>
                  <a:pt x="2463334" y="3455068"/>
                </a:lnTo>
                <a:lnTo>
                  <a:pt x="2123952" y="3427317"/>
                </a:lnTo>
                <a:lnTo>
                  <a:pt x="1809292" y="3397369"/>
                </a:lnTo>
                <a:lnTo>
                  <a:pt x="1513738" y="3367971"/>
                </a:lnTo>
                <a:lnTo>
                  <a:pt x="1241781" y="3338572"/>
                </a:lnTo>
                <a:lnTo>
                  <a:pt x="992302" y="3310822"/>
                </a:lnTo>
                <a:lnTo>
                  <a:pt x="770916" y="3284445"/>
                </a:lnTo>
                <a:lnTo>
                  <a:pt x="570883" y="3259442"/>
                </a:lnTo>
                <a:lnTo>
                  <a:pt x="402316" y="3238561"/>
                </a:lnTo>
                <a:lnTo>
                  <a:pt x="260719" y="3218778"/>
                </a:lnTo>
                <a:lnTo>
                  <a:pt x="66304" y="3190479"/>
                </a:lnTo>
                <a:lnTo>
                  <a:pt x="1" y="3180862"/>
                </a:lnTo>
                <a:lnTo>
                  <a:pt x="1" y="3937502"/>
                </a:lnTo>
                <a:lnTo>
                  <a:pt x="0" y="3937502"/>
                </a:lnTo>
                <a:close/>
              </a:path>
            </a:pathLst>
          </a:custGeom>
        </p:spPr>
      </p:pic>
      <p:pic>
        <p:nvPicPr>
          <p:cNvPr id="6" name="Kép 5" descr="A képen szöveg, elektronika, képernyőkép, képernyő látható&#10;&#10;Automatikusan generált leírás">
            <a:extLst>
              <a:ext uri="{FF2B5EF4-FFF2-40B4-BE49-F238E27FC236}">
                <a16:creationId xmlns:a16="http://schemas.microsoft.com/office/drawing/2014/main" id="{715D4389-48DC-2E01-DA3E-8E1CAE633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90" b="3"/>
          <a:stretch/>
        </p:blipFill>
        <p:spPr>
          <a:xfrm>
            <a:off x="6089905" y="454911"/>
            <a:ext cx="5625013" cy="3594644"/>
          </a:xfrm>
          <a:custGeom>
            <a:avLst/>
            <a:gdLst/>
            <a:ahLst/>
            <a:cxnLst/>
            <a:rect l="l" t="t" r="r" b="b"/>
            <a:pathLst>
              <a:path w="5625013" h="3594644">
                <a:moveTo>
                  <a:pt x="0" y="0"/>
                </a:moveTo>
                <a:lnTo>
                  <a:pt x="5625013" y="0"/>
                </a:lnTo>
                <a:lnTo>
                  <a:pt x="5625013" y="3182785"/>
                </a:lnTo>
                <a:lnTo>
                  <a:pt x="5369916" y="3223724"/>
                </a:lnTo>
                <a:lnTo>
                  <a:pt x="5115940" y="3262739"/>
                </a:lnTo>
                <a:lnTo>
                  <a:pt x="4860842" y="3300930"/>
                </a:lnTo>
                <a:lnTo>
                  <a:pt x="4604619" y="3333626"/>
                </a:lnTo>
                <a:lnTo>
                  <a:pt x="4349520" y="3366596"/>
                </a:lnTo>
                <a:lnTo>
                  <a:pt x="4093297" y="3397369"/>
                </a:lnTo>
                <a:lnTo>
                  <a:pt x="3840446" y="3423746"/>
                </a:lnTo>
                <a:lnTo>
                  <a:pt x="3584223" y="3448748"/>
                </a:lnTo>
                <a:lnTo>
                  <a:pt x="3329125" y="3471553"/>
                </a:lnTo>
                <a:lnTo>
                  <a:pt x="3078521" y="3491336"/>
                </a:lnTo>
                <a:lnTo>
                  <a:pt x="2824547" y="3511118"/>
                </a:lnTo>
                <a:lnTo>
                  <a:pt x="2573942" y="3527604"/>
                </a:lnTo>
                <a:lnTo>
                  <a:pt x="2323339" y="3540517"/>
                </a:lnTo>
                <a:lnTo>
                  <a:pt x="2073860" y="3553980"/>
                </a:lnTo>
                <a:lnTo>
                  <a:pt x="1826627" y="3565245"/>
                </a:lnTo>
                <a:lnTo>
                  <a:pt x="1581642" y="3573213"/>
                </a:lnTo>
                <a:lnTo>
                  <a:pt x="1336657" y="3580082"/>
                </a:lnTo>
                <a:lnTo>
                  <a:pt x="1093921" y="3586676"/>
                </a:lnTo>
                <a:lnTo>
                  <a:pt x="854555" y="3589699"/>
                </a:lnTo>
                <a:lnTo>
                  <a:pt x="615189" y="3592995"/>
                </a:lnTo>
                <a:lnTo>
                  <a:pt x="379194" y="3594644"/>
                </a:lnTo>
                <a:lnTo>
                  <a:pt x="145448" y="3592995"/>
                </a:lnTo>
                <a:lnTo>
                  <a:pt x="0" y="3592995"/>
                </a:lnTo>
                <a:close/>
              </a:path>
            </a:pathLst>
          </a:custGeom>
        </p:spPr>
      </p:pic>
      <p:sp>
        <p:nvSpPr>
          <p:cNvPr id="5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3" name="Freeform: Shape 2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970080-A890-CC24-4D7C-B48E9CDF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Tulajdonságai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F95009-B5CE-8BE4-E0E9-589F87C73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hu-HU" dirty="0">
                <a:solidFill>
                  <a:schemeClr val="tx1"/>
                </a:solidFill>
                <a:latin typeface="Calibri"/>
                <a:cs typeface="Calibri"/>
              </a:rPr>
              <a:t>Interaktív </a:t>
            </a:r>
            <a:r>
              <a:rPr lang="hu-HU" dirty="0" err="1">
                <a:solidFill>
                  <a:schemeClr val="tx1"/>
                </a:solidFill>
                <a:latin typeface="Calibri"/>
                <a:cs typeface="Calibri"/>
              </a:rPr>
              <a:t>Quiz</a:t>
            </a:r>
            <a:r>
              <a:rPr lang="hu-HU" dirty="0">
                <a:solidFill>
                  <a:schemeClr val="tx1"/>
                </a:solidFill>
                <a:latin typeface="Calibri"/>
                <a:cs typeface="Calibri"/>
              </a:rPr>
              <a:t> Felület</a:t>
            </a:r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hu-HU" dirty="0">
                <a:solidFill>
                  <a:schemeClr val="tx1"/>
                </a:solidFill>
                <a:latin typeface="Calibri"/>
                <a:cs typeface="Calibri"/>
              </a:rPr>
              <a:t>Több opciós kérdés</a:t>
            </a:r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hu-HU" dirty="0">
                <a:solidFill>
                  <a:schemeClr val="tx1"/>
                </a:solidFill>
                <a:latin typeface="Calibri"/>
                <a:cs typeface="Calibri"/>
              </a:rPr>
              <a:t>Beküldés és visszajelzés mechanizmus </a:t>
            </a:r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4" name="Kép 3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96E2FCAA-8653-B744-D31E-5C6FE2D84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360" y="-123568"/>
            <a:ext cx="3210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02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A8E0FC7F-BBA0-F16F-FBA0-4958767B78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573" r="-2" b="90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80B91CD-62C8-BC14-847F-959BF8D8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The full program</a:t>
            </a:r>
          </a:p>
        </p:txBody>
      </p:sp>
    </p:spTree>
    <p:extLst>
      <p:ext uri="{BB962C8B-B14F-4D97-AF65-F5344CB8AC3E}">
        <p14:creationId xmlns:p14="http://schemas.microsoft.com/office/powerpoint/2010/main" val="2053689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Dark floating bulbs with one lit up brightly">
            <a:extLst>
              <a:ext uri="{FF2B5EF4-FFF2-40B4-BE49-F238E27FC236}">
                <a16:creationId xmlns:a16="http://schemas.microsoft.com/office/drawing/2014/main" id="{BBFAF7E6-31E5-A9F0-2B91-01A4A131F3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1453" r="-2" b="322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0B71113-A40D-2A29-C24A-50B26C3E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5400" dirty="0">
                <a:solidFill>
                  <a:schemeClr val="tx1"/>
                </a:solidFill>
              </a:rPr>
              <a:t>Köszönöm a figyelmet!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5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12</TotalTime>
  <Words>157</Words>
  <Application>Microsoft Office PowerPoint</Application>
  <PresentationFormat>Szélesvásznú</PresentationFormat>
  <Paragraphs>29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tanácsterem</vt:lpstr>
      <vt:lpstr>Quiz Játék</vt:lpstr>
      <vt:lpstr>A vevő elvárásai</vt:lpstr>
      <vt:lpstr>Munkaerő és az adott munkái</vt:lpstr>
      <vt:lpstr>Oldalak amiket használtunk</vt:lpstr>
      <vt:lpstr>Kódok amiket használtunk</vt:lpstr>
      <vt:lpstr>Tulajdonságai</vt:lpstr>
      <vt:lpstr>The full program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Marcell Szollosy</dc:creator>
  <cp:lastModifiedBy>Marcell Szollosy</cp:lastModifiedBy>
  <cp:revision>145</cp:revision>
  <dcterms:created xsi:type="dcterms:W3CDTF">2024-03-18T18:53:55Z</dcterms:created>
  <dcterms:modified xsi:type="dcterms:W3CDTF">2024-03-20T11:53:25Z</dcterms:modified>
</cp:coreProperties>
</file>