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7062-89B0-C43E-FAE0-AA3601BC7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45CF2-0379-FF9E-0230-872A28332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D85C-4B51-F387-96D5-F695F496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83ED0-CBF7-5008-A8C8-20AE355F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DAC75-3BC7-3EC6-A89A-306F4C0E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5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CA7C-7CD1-8B3F-5A0F-DFC36EB2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31D3A-9204-A680-1B63-2A6C59725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D5BF3-0C3E-ECF9-F30F-DEFE2084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B828A-46D2-A3CB-1820-15ACB7E5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BBED8-7FB9-129C-55B7-05E01FD0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E4F36-32FB-0AA7-5A81-F23DCC41C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0C52A-C51E-03AB-83FF-AE308B14B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08CA-3959-1E9A-FE79-E0C50B8C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8ED42-D67E-1929-36C7-F63AB430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62E7A-4DF7-53FD-FE88-C8702CD2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6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FCBD-516C-F27E-9F41-BBB0099E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810E-713D-B5D8-51CF-B7DCC9DAE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D7B4A-B144-003D-C8EF-E2E80123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E7529-2D2A-F591-20F9-3094F800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9F97-B5E1-82D4-65D4-D181E445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8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90DB-D21E-FAD2-125E-E01EA913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FA19F-292D-C62E-107C-C5C399B4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C42B3-046F-3964-710B-8BEACEFA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0510B-E301-4F66-598B-BD34FDCC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561FA-21B3-BAE5-532A-445C2BF4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5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5DBD-37A8-B614-D312-C550F8A5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D623-A72B-847B-5C97-C329E03B4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9EA6B-E8D2-BC96-4306-532D23504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2B456-41A2-F1A5-6437-C633C85A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B4BF6-D5EF-EFE7-265A-37E8870E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C433D-FB66-1770-E843-A28AF178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1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9944-5ECD-B2D2-69E1-493DE15E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FF2DB-5AE6-479A-64C4-5C18B7406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886DE-FBAB-8955-E887-09D0BBE01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8B289-DBA5-2FC4-2B17-6FB9E6470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6952B-250A-68AF-EE30-6258C4B8E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C34E2-CC56-62B9-589D-6D5C903C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7E7F1-BC72-DDF2-05C4-6F3A142A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468CA-703B-89DA-08FA-10E26A5C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0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27DF-2D82-2903-7BF1-BB530038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1524D-2517-DA56-07C5-975BCA40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EF4A8-9CAF-6A7B-BA2A-7CBFBD90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5562A-5CB6-3B4C-C5A8-BCA0F6E7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B2B80-F67B-BBDB-A8B3-A613E732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95CD9-99F6-94EB-E18B-52748DFD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C698E-2F96-87C0-20A5-7B1F758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3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0254-2879-5D80-5E4E-C0ECBC62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2689-7B8B-8325-08BF-E0061ABBE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D1AE6-9846-AFAE-7979-9E45CCBA7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4C804-D41C-0433-F5EC-35A65DFC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23568-593E-9405-F7B9-BE7CA274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B9B19-825A-635A-2B2A-0994DE45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1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E05B-4A4C-E111-3B02-F2E36FE4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95DA0-04BA-ABEA-4402-F966B24C6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E4A69-1641-BF31-592F-AF82E25BA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BA76F-4FF4-70AC-6EB8-D5DD5CDB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06006-5B9C-D453-F9EA-977E1B08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DA06-F0FE-FF55-C8A3-57F96EB3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8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057C7-6348-48DF-1118-5F75C598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CCC-AAB3-1B2B-092C-2F49B1A2C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210D8-53F6-DE1C-D1F7-30158EEB0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6E29-F768-A7AC-E1FD-19E0682B1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1E5F7-9D11-500B-C6CA-4560C9C24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239E-3755-4015-C075-6C8C3506F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1342F-D2B6-FCA7-7244-CCECFC63D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Krajniak</dc:creator>
  <cp:lastModifiedBy>Jan Krajniak</cp:lastModifiedBy>
  <cp:revision>1</cp:revision>
  <dcterms:created xsi:type="dcterms:W3CDTF">2024-11-06T01:55:04Z</dcterms:created>
  <dcterms:modified xsi:type="dcterms:W3CDTF">2024-11-06T01:56:13Z</dcterms:modified>
</cp:coreProperties>
</file>