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076137972" r:id="rId2"/>
    <p:sldId id="2076137992" r:id="rId3"/>
    <p:sldId id="2076138019" r:id="rId4"/>
    <p:sldId id="2076138026" r:id="rId5"/>
    <p:sldId id="207613799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AC7DF0-BB98-499A-B590-29239BE0EB67}" v="587" dt="2024-02-13T08:55:18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93" autoAdjust="0"/>
  </p:normalViewPr>
  <p:slideViewPr>
    <p:cSldViewPr snapToGrid="0">
      <p:cViewPr varScale="1">
        <p:scale>
          <a:sx n="53" d="100"/>
          <a:sy n="53" d="100"/>
        </p:scale>
        <p:origin x="11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Lade" userId="1ce005ae-aa94-4df6-859b-693a745129c2" providerId="ADAL" clId="{915925CB-ACCE-4967-8517-5D03B4D67EF6}"/>
    <pc:docChg chg="undo custSel addSld delSld modSld sldOrd">
      <pc:chgData name="Jan Lade" userId="1ce005ae-aa94-4df6-859b-693a745129c2" providerId="ADAL" clId="{915925CB-ACCE-4967-8517-5D03B4D67EF6}" dt="2024-01-23T15:37:12.677" v="3157" actId="20577"/>
      <pc:docMkLst>
        <pc:docMk/>
      </pc:docMkLst>
      <pc:sldChg chg="modSp mod modTransition modNotesTx">
        <pc:chgData name="Jan Lade" userId="1ce005ae-aa94-4df6-859b-693a745129c2" providerId="ADAL" clId="{915925CB-ACCE-4967-8517-5D03B4D67EF6}" dt="2024-01-23T15:36:33.984" v="3153" actId="5793"/>
        <pc:sldMkLst>
          <pc:docMk/>
          <pc:sldMk cId="3696729715" sldId="2076137972"/>
        </pc:sldMkLst>
        <pc:spChg chg="mod">
          <ac:chgData name="Jan Lade" userId="1ce005ae-aa94-4df6-859b-693a745129c2" providerId="ADAL" clId="{915925CB-ACCE-4967-8517-5D03B4D67EF6}" dt="2024-01-11T10:04:02.574" v="45" actId="20577"/>
          <ac:spMkLst>
            <pc:docMk/>
            <pc:sldMk cId="3696729715" sldId="2076137972"/>
            <ac:spMk id="32" creationId="{C0D16ED8-4C57-B051-4BA9-9359531F31CB}"/>
          </ac:spMkLst>
        </pc:spChg>
        <pc:spChg chg="mod">
          <ac:chgData name="Jan Lade" userId="1ce005ae-aa94-4df6-859b-693a745129c2" providerId="ADAL" clId="{915925CB-ACCE-4967-8517-5D03B4D67EF6}" dt="2024-01-11T10:03:51.751" v="14" actId="20577"/>
          <ac:spMkLst>
            <pc:docMk/>
            <pc:sldMk cId="3696729715" sldId="2076137972"/>
            <ac:spMk id="33" creationId="{64D86372-7BCA-F043-90D0-1DA0D3CEEBB2}"/>
          </ac:spMkLst>
        </pc:spChg>
      </pc:sldChg>
      <pc:sldChg chg="modTransition">
        <pc:chgData name="Jan Lade" userId="1ce005ae-aa94-4df6-859b-693a745129c2" providerId="ADAL" clId="{915925CB-ACCE-4967-8517-5D03B4D67EF6}" dt="2024-01-20T12:37:40.911" v="1121"/>
        <pc:sldMkLst>
          <pc:docMk/>
          <pc:sldMk cId="118559000" sldId="2076137990"/>
        </pc:sldMkLst>
      </pc:sldChg>
      <pc:sldChg chg="modSp mod modTransition modAnim modNotesTx">
        <pc:chgData name="Jan Lade" userId="1ce005ae-aa94-4df6-859b-693a745129c2" providerId="ADAL" clId="{915925CB-ACCE-4967-8517-5D03B4D67EF6}" dt="2024-01-23T15:23:40.770" v="2926"/>
        <pc:sldMkLst>
          <pc:docMk/>
          <pc:sldMk cId="2601167505" sldId="2076137992"/>
        </pc:sldMkLst>
        <pc:spChg chg="mod">
          <ac:chgData name="Jan Lade" userId="1ce005ae-aa94-4df6-859b-693a745129c2" providerId="ADAL" clId="{915925CB-ACCE-4967-8517-5D03B4D67EF6}" dt="2024-01-11T10:16:20.343" v="275" actId="20577"/>
          <ac:spMkLst>
            <pc:docMk/>
            <pc:sldMk cId="2601167505" sldId="2076137992"/>
            <ac:spMk id="2" creationId="{D5E1B402-11ED-F2B6-722C-5CE945A790B8}"/>
          </ac:spMkLst>
        </pc:spChg>
        <pc:spChg chg="mod">
          <ac:chgData name="Jan Lade" userId="1ce005ae-aa94-4df6-859b-693a745129c2" providerId="ADAL" clId="{915925CB-ACCE-4967-8517-5D03B4D67EF6}" dt="2024-01-11T10:16:17.391" v="271" actId="20577"/>
          <ac:spMkLst>
            <pc:docMk/>
            <pc:sldMk cId="2601167505" sldId="2076137992"/>
            <ac:spMk id="6" creationId="{57866E59-F62B-17BF-A991-54450BB095C7}"/>
          </ac:spMkLst>
        </pc:spChg>
        <pc:spChg chg="mod">
          <ac:chgData name="Jan Lade" userId="1ce005ae-aa94-4df6-859b-693a745129c2" providerId="ADAL" clId="{915925CB-ACCE-4967-8517-5D03B4D67EF6}" dt="2024-01-11T10:16:24.837" v="278" actId="20577"/>
          <ac:spMkLst>
            <pc:docMk/>
            <pc:sldMk cId="2601167505" sldId="2076137992"/>
            <ac:spMk id="13" creationId="{A9FC5458-3604-9FAA-D18C-40F8B832C6E7}"/>
          </ac:spMkLst>
        </pc:spChg>
        <pc:spChg chg="mod">
          <ac:chgData name="Jan Lade" userId="1ce005ae-aa94-4df6-859b-693a745129c2" providerId="ADAL" clId="{915925CB-ACCE-4967-8517-5D03B4D67EF6}" dt="2024-01-11T10:16:43.486" v="287" actId="20577"/>
          <ac:spMkLst>
            <pc:docMk/>
            <pc:sldMk cId="2601167505" sldId="2076137992"/>
            <ac:spMk id="14" creationId="{9E9EA4D0-C001-1B85-796F-7B812402FC5F}"/>
          </ac:spMkLst>
        </pc:spChg>
        <pc:spChg chg="mod">
          <ac:chgData name="Jan Lade" userId="1ce005ae-aa94-4df6-859b-693a745129c2" providerId="ADAL" clId="{915925CB-ACCE-4967-8517-5D03B4D67EF6}" dt="2024-01-11T10:16:57.408" v="298" actId="20577"/>
          <ac:spMkLst>
            <pc:docMk/>
            <pc:sldMk cId="2601167505" sldId="2076137992"/>
            <ac:spMk id="15" creationId="{53F8AD88-96F1-D6A6-E6EE-E35BFDB7A41A}"/>
          </ac:spMkLst>
        </pc:spChg>
      </pc:sldChg>
      <pc:sldChg chg="addSp delSp modSp mod modTransition modAnim modNotesTx">
        <pc:chgData name="Jan Lade" userId="1ce005ae-aa94-4df6-859b-693a745129c2" providerId="ADAL" clId="{915925CB-ACCE-4967-8517-5D03B4D67EF6}" dt="2024-01-20T12:37:04.480" v="1106"/>
        <pc:sldMkLst>
          <pc:docMk/>
          <pc:sldMk cId="2141074577" sldId="2076138003"/>
        </pc:sldMkLst>
        <pc:spChg chg="mod">
          <ac:chgData name="Jan Lade" userId="1ce005ae-aa94-4df6-859b-693a745129c2" providerId="ADAL" clId="{915925CB-ACCE-4967-8517-5D03B4D67EF6}" dt="2024-01-20T12:10:16.557" v="983" actId="20577"/>
          <ac:spMkLst>
            <pc:docMk/>
            <pc:sldMk cId="2141074577" sldId="2076138003"/>
            <ac:spMk id="2" creationId="{8A3C3F1A-8AB8-C5DE-7E3A-4B894BFC4EA1}"/>
          </ac:spMkLst>
        </pc:spChg>
        <pc:spChg chg="mod">
          <ac:chgData name="Jan Lade" userId="1ce005ae-aa94-4df6-859b-693a745129c2" providerId="ADAL" clId="{915925CB-ACCE-4967-8517-5D03B4D67EF6}" dt="2024-01-17T11:05:22.702" v="433" actId="20577"/>
          <ac:spMkLst>
            <pc:docMk/>
            <pc:sldMk cId="2141074577" sldId="2076138003"/>
            <ac:spMk id="4" creationId="{7C2B13F7-D792-16B4-511B-3506B73342A4}"/>
          </ac:spMkLst>
        </pc:spChg>
        <pc:spChg chg="mod">
          <ac:chgData name="Jan Lade" userId="1ce005ae-aa94-4df6-859b-693a745129c2" providerId="ADAL" clId="{915925CB-ACCE-4967-8517-5D03B4D67EF6}" dt="2024-01-11T10:09:40.150" v="105" actId="27107"/>
          <ac:spMkLst>
            <pc:docMk/>
            <pc:sldMk cId="2141074577" sldId="2076138003"/>
            <ac:spMk id="6" creationId="{F8484771-EA7F-E977-0753-8E430C3860C3}"/>
          </ac:spMkLst>
        </pc:spChg>
        <pc:spChg chg="add del mod">
          <ac:chgData name="Jan Lade" userId="1ce005ae-aa94-4df6-859b-693a745129c2" providerId="ADAL" clId="{915925CB-ACCE-4967-8517-5D03B4D67EF6}" dt="2024-01-11T10:05:28.732" v="47" actId="931"/>
          <ac:spMkLst>
            <pc:docMk/>
            <pc:sldMk cId="2141074577" sldId="2076138003"/>
            <ac:spMk id="8" creationId="{9C51FBCA-78DB-6ED9-8B83-CA1A056603E7}"/>
          </ac:spMkLst>
        </pc:spChg>
        <pc:picChg chg="del">
          <ac:chgData name="Jan Lade" userId="1ce005ae-aa94-4df6-859b-693a745129c2" providerId="ADAL" clId="{915925CB-ACCE-4967-8517-5D03B4D67EF6}" dt="2024-01-11T10:05:21.149" v="46" actId="478"/>
          <ac:picMkLst>
            <pc:docMk/>
            <pc:sldMk cId="2141074577" sldId="2076138003"/>
            <ac:picMk id="10" creationId="{04AAF615-E8E4-B527-31AA-B72DB5364F8A}"/>
          </ac:picMkLst>
        </pc:picChg>
        <pc:picChg chg="add mod">
          <ac:chgData name="Jan Lade" userId="1ce005ae-aa94-4df6-859b-693a745129c2" providerId="ADAL" clId="{915925CB-ACCE-4967-8517-5D03B4D67EF6}" dt="2024-01-11T10:05:34.023" v="51" actId="962"/>
          <ac:picMkLst>
            <pc:docMk/>
            <pc:sldMk cId="2141074577" sldId="2076138003"/>
            <ac:picMk id="11" creationId="{2C75DA00-C428-6AA4-0FAA-1B822F2D6BA3}"/>
          </ac:picMkLst>
        </pc:picChg>
      </pc:sldChg>
      <pc:sldChg chg="del">
        <pc:chgData name="Jan Lade" userId="1ce005ae-aa94-4df6-859b-693a745129c2" providerId="ADAL" clId="{915925CB-ACCE-4967-8517-5D03B4D67EF6}" dt="2024-01-11T12:43:08.349" v="424" actId="47"/>
        <pc:sldMkLst>
          <pc:docMk/>
          <pc:sldMk cId="155654107" sldId="2076138004"/>
        </pc:sldMkLst>
      </pc:sldChg>
      <pc:sldChg chg="modSp mod ord modTransition">
        <pc:chgData name="Jan Lade" userId="1ce005ae-aa94-4df6-859b-693a745129c2" providerId="ADAL" clId="{915925CB-ACCE-4967-8517-5D03B4D67EF6}" dt="2024-01-20T12:37:16.288" v="1109"/>
        <pc:sldMkLst>
          <pc:docMk/>
          <pc:sldMk cId="2165044209" sldId="2076138006"/>
        </pc:sldMkLst>
        <pc:spChg chg="mod">
          <ac:chgData name="Jan Lade" userId="1ce005ae-aa94-4df6-859b-693a745129c2" providerId="ADAL" clId="{915925CB-ACCE-4967-8517-5D03B4D67EF6}" dt="2024-01-11T10:21:51.709" v="304" actId="5793"/>
          <ac:spMkLst>
            <pc:docMk/>
            <pc:sldMk cId="2165044209" sldId="2076138006"/>
            <ac:spMk id="7" creationId="{E58ACA3A-A438-1321-B9E8-6E7E6871B6F4}"/>
          </ac:spMkLst>
        </pc:spChg>
      </pc:sldChg>
      <pc:sldChg chg="del">
        <pc:chgData name="Jan Lade" userId="1ce005ae-aa94-4df6-859b-693a745129c2" providerId="ADAL" clId="{915925CB-ACCE-4967-8517-5D03B4D67EF6}" dt="2024-01-11T12:43:11.596" v="425" actId="47"/>
        <pc:sldMkLst>
          <pc:docMk/>
          <pc:sldMk cId="1119872728" sldId="2076138008"/>
        </pc:sldMkLst>
      </pc:sldChg>
      <pc:sldChg chg="addSp delSp modSp mod modTransition modNotesTx">
        <pc:chgData name="Jan Lade" userId="1ce005ae-aa94-4df6-859b-693a745129c2" providerId="ADAL" clId="{915925CB-ACCE-4967-8517-5D03B4D67EF6}" dt="2024-01-23T15:34:14.431" v="3142" actId="20577"/>
        <pc:sldMkLst>
          <pc:docMk/>
          <pc:sldMk cId="2705777270" sldId="2076138010"/>
        </pc:sldMkLst>
        <pc:spChg chg="add mod">
          <ac:chgData name="Jan Lade" userId="1ce005ae-aa94-4df6-859b-693a745129c2" providerId="ADAL" clId="{915925CB-ACCE-4967-8517-5D03B4D67EF6}" dt="2024-01-17T11:46:06.488" v="736" actId="20577"/>
          <ac:spMkLst>
            <pc:docMk/>
            <pc:sldMk cId="2705777270" sldId="2076138010"/>
            <ac:spMk id="5" creationId="{A28D72F9-D713-8A11-E40C-50115A6BC239}"/>
          </ac:spMkLst>
        </pc:spChg>
        <pc:picChg chg="del">
          <ac:chgData name="Jan Lade" userId="1ce005ae-aa94-4df6-859b-693a745129c2" providerId="ADAL" clId="{915925CB-ACCE-4967-8517-5D03B4D67EF6}" dt="2024-01-11T10:42:47.984" v="305" actId="478"/>
          <ac:picMkLst>
            <pc:docMk/>
            <pc:sldMk cId="2705777270" sldId="2076138010"/>
            <ac:picMk id="3" creationId="{111BD0B3-49E4-6B3F-2CA5-7012557EEC1B}"/>
          </ac:picMkLst>
        </pc:picChg>
        <pc:picChg chg="add mod">
          <ac:chgData name="Jan Lade" userId="1ce005ae-aa94-4df6-859b-693a745129c2" providerId="ADAL" clId="{915925CB-ACCE-4967-8517-5D03B4D67EF6}" dt="2024-01-11T10:43:23.100" v="309" actId="1076"/>
          <ac:picMkLst>
            <pc:docMk/>
            <pc:sldMk cId="2705777270" sldId="2076138010"/>
            <ac:picMk id="4" creationId="{08E9F008-F731-292E-E972-6E6C51D95449}"/>
          </ac:picMkLst>
        </pc:picChg>
      </pc:sldChg>
      <pc:sldChg chg="del">
        <pc:chgData name="Jan Lade" userId="1ce005ae-aa94-4df6-859b-693a745129c2" providerId="ADAL" clId="{915925CB-ACCE-4967-8517-5D03B4D67EF6}" dt="2024-01-11T12:43:14.900" v="426" actId="47"/>
        <pc:sldMkLst>
          <pc:docMk/>
          <pc:sldMk cId="1768999760" sldId="2076138011"/>
        </pc:sldMkLst>
      </pc:sldChg>
      <pc:sldChg chg="addSp delSp add del mod setBg delDesignElem">
        <pc:chgData name="Jan Lade" userId="1ce005ae-aa94-4df6-859b-693a745129c2" providerId="ADAL" clId="{915925CB-ACCE-4967-8517-5D03B4D67EF6}" dt="2024-01-11T10:43:42.708" v="314"/>
        <pc:sldMkLst>
          <pc:docMk/>
          <pc:sldMk cId="1633780032" sldId="2076138012"/>
        </pc:sldMkLst>
        <pc:spChg chg="add del">
          <ac:chgData name="Jan Lade" userId="1ce005ae-aa94-4df6-859b-693a745129c2" providerId="ADAL" clId="{915925CB-ACCE-4967-8517-5D03B4D67EF6}" dt="2024-01-11T10:43:42.708" v="314"/>
          <ac:spMkLst>
            <pc:docMk/>
            <pc:sldMk cId="1633780032" sldId="2076138012"/>
            <ac:spMk id="8" creationId="{F3060C83-F051-4F0E-ABAD-AA0DFC48B218}"/>
          </ac:spMkLst>
        </pc:spChg>
        <pc:spChg chg="add del">
          <ac:chgData name="Jan Lade" userId="1ce005ae-aa94-4df6-859b-693a745129c2" providerId="ADAL" clId="{915925CB-ACCE-4967-8517-5D03B4D67EF6}" dt="2024-01-11T10:43:42.708" v="314"/>
          <ac:spMkLst>
            <pc:docMk/>
            <pc:sldMk cId="1633780032" sldId="2076138012"/>
            <ac:spMk id="10" creationId="{83C98ABE-055B-441F-B07E-44F97F083C39}"/>
          </ac:spMkLst>
        </pc:spChg>
        <pc:spChg chg="add del">
          <ac:chgData name="Jan Lade" userId="1ce005ae-aa94-4df6-859b-693a745129c2" providerId="ADAL" clId="{915925CB-ACCE-4967-8517-5D03B4D67EF6}" dt="2024-01-11T10:43:42.708" v="314"/>
          <ac:spMkLst>
            <pc:docMk/>
            <pc:sldMk cId="1633780032" sldId="2076138012"/>
            <ac:spMk id="12" creationId="{29FDB030-9B49-4CED-8CCD-4D99382388AC}"/>
          </ac:spMkLst>
        </pc:spChg>
        <pc:spChg chg="add del">
          <ac:chgData name="Jan Lade" userId="1ce005ae-aa94-4df6-859b-693a745129c2" providerId="ADAL" clId="{915925CB-ACCE-4967-8517-5D03B4D67EF6}" dt="2024-01-11T10:43:42.708" v="314"/>
          <ac:spMkLst>
            <pc:docMk/>
            <pc:sldMk cId="1633780032" sldId="2076138012"/>
            <ac:spMk id="14" creationId="{3783CA14-24A1-485C-8B30-D6A5D87987AD}"/>
          </ac:spMkLst>
        </pc:spChg>
        <pc:spChg chg="add del">
          <ac:chgData name="Jan Lade" userId="1ce005ae-aa94-4df6-859b-693a745129c2" providerId="ADAL" clId="{915925CB-ACCE-4967-8517-5D03B4D67EF6}" dt="2024-01-11T10:43:42.708" v="314"/>
          <ac:spMkLst>
            <pc:docMk/>
            <pc:sldMk cId="1633780032" sldId="2076138012"/>
            <ac:spMk id="16" creationId="{9A97C86A-04D6-40F7-AE84-31AB43E6A846}"/>
          </ac:spMkLst>
        </pc:spChg>
        <pc:spChg chg="add del">
          <ac:chgData name="Jan Lade" userId="1ce005ae-aa94-4df6-859b-693a745129c2" providerId="ADAL" clId="{915925CB-ACCE-4967-8517-5D03B4D67EF6}" dt="2024-01-11T10:43:42.708" v="314"/>
          <ac:spMkLst>
            <pc:docMk/>
            <pc:sldMk cId="1633780032" sldId="2076138012"/>
            <ac:spMk id="18" creationId="{FF9F2414-84E8-453E-B1F3-389FDE8192D9}"/>
          </ac:spMkLst>
        </pc:spChg>
        <pc:spChg chg="add del">
          <ac:chgData name="Jan Lade" userId="1ce005ae-aa94-4df6-859b-693a745129c2" providerId="ADAL" clId="{915925CB-ACCE-4967-8517-5D03B4D67EF6}" dt="2024-01-11T10:43:42.708" v="314"/>
          <ac:spMkLst>
            <pc:docMk/>
            <pc:sldMk cId="1633780032" sldId="2076138012"/>
            <ac:spMk id="20" creationId="{3ECA69A1-7536-43AC-85EF-C7106179F5ED}"/>
          </ac:spMkLst>
        </pc:spChg>
        <pc:picChg chg="add del">
          <ac:chgData name="Jan Lade" userId="1ce005ae-aa94-4df6-859b-693a745129c2" providerId="ADAL" clId="{915925CB-ACCE-4967-8517-5D03B4D67EF6}" dt="2024-01-11T10:43:42.130" v="313" actId="478"/>
          <ac:picMkLst>
            <pc:docMk/>
            <pc:sldMk cId="1633780032" sldId="2076138012"/>
            <ac:picMk id="4" creationId="{08E9F008-F731-292E-E972-6E6C51D95449}"/>
          </ac:picMkLst>
        </pc:picChg>
      </pc:sldChg>
      <pc:sldChg chg="addSp delSp modSp add mod modTransition setBg delDesignElem">
        <pc:chgData name="Jan Lade" userId="1ce005ae-aa94-4df6-859b-693a745129c2" providerId="ADAL" clId="{915925CB-ACCE-4967-8517-5D03B4D67EF6}" dt="2024-01-20T12:37:25.423" v="1113"/>
        <pc:sldMkLst>
          <pc:docMk/>
          <pc:sldMk cId="3857368757" sldId="2076138012"/>
        </pc:sldMkLst>
        <pc:spChg chg="add mod">
          <ac:chgData name="Jan Lade" userId="1ce005ae-aa94-4df6-859b-693a745129c2" providerId="ADAL" clId="{915925CB-ACCE-4967-8517-5D03B4D67EF6}" dt="2024-01-17T11:46:49.603" v="794" actId="20577"/>
          <ac:spMkLst>
            <pc:docMk/>
            <pc:sldMk cId="3857368757" sldId="2076138012"/>
            <ac:spMk id="5" creationId="{8338087A-7305-CCD6-0112-28607892968A}"/>
          </ac:spMkLst>
        </pc:spChg>
        <pc:spChg chg="del">
          <ac:chgData name="Jan Lade" userId="1ce005ae-aa94-4df6-859b-693a745129c2" providerId="ADAL" clId="{915925CB-ACCE-4967-8517-5D03B4D67EF6}" dt="2024-01-11T10:43:45.244" v="316"/>
          <ac:spMkLst>
            <pc:docMk/>
            <pc:sldMk cId="3857368757" sldId="2076138012"/>
            <ac:spMk id="8" creationId="{F3060C83-F051-4F0E-ABAD-AA0DFC48B218}"/>
          </ac:spMkLst>
        </pc:spChg>
        <pc:spChg chg="add">
          <ac:chgData name="Jan Lade" userId="1ce005ae-aa94-4df6-859b-693a745129c2" providerId="ADAL" clId="{915925CB-ACCE-4967-8517-5D03B4D67EF6}" dt="2024-01-11T10:43:51.526" v="317" actId="26606"/>
          <ac:spMkLst>
            <pc:docMk/>
            <pc:sldMk cId="3857368757" sldId="2076138012"/>
            <ac:spMk id="9" creationId="{F3060C83-F051-4F0E-ABAD-AA0DFC48B218}"/>
          </ac:spMkLst>
        </pc:spChg>
        <pc:spChg chg="del">
          <ac:chgData name="Jan Lade" userId="1ce005ae-aa94-4df6-859b-693a745129c2" providerId="ADAL" clId="{915925CB-ACCE-4967-8517-5D03B4D67EF6}" dt="2024-01-11T10:43:45.244" v="316"/>
          <ac:spMkLst>
            <pc:docMk/>
            <pc:sldMk cId="3857368757" sldId="2076138012"/>
            <ac:spMk id="10" creationId="{83C98ABE-055B-441F-B07E-44F97F083C39}"/>
          </ac:spMkLst>
        </pc:spChg>
        <pc:spChg chg="add">
          <ac:chgData name="Jan Lade" userId="1ce005ae-aa94-4df6-859b-693a745129c2" providerId="ADAL" clId="{915925CB-ACCE-4967-8517-5D03B4D67EF6}" dt="2024-01-11T10:43:51.526" v="317" actId="26606"/>
          <ac:spMkLst>
            <pc:docMk/>
            <pc:sldMk cId="3857368757" sldId="2076138012"/>
            <ac:spMk id="11" creationId="{83C98ABE-055B-441F-B07E-44F97F083C39}"/>
          </ac:spMkLst>
        </pc:spChg>
        <pc:spChg chg="del">
          <ac:chgData name="Jan Lade" userId="1ce005ae-aa94-4df6-859b-693a745129c2" providerId="ADAL" clId="{915925CB-ACCE-4967-8517-5D03B4D67EF6}" dt="2024-01-11T10:43:45.244" v="316"/>
          <ac:spMkLst>
            <pc:docMk/>
            <pc:sldMk cId="3857368757" sldId="2076138012"/>
            <ac:spMk id="12" creationId="{29FDB030-9B49-4CED-8CCD-4D99382388AC}"/>
          </ac:spMkLst>
        </pc:spChg>
        <pc:spChg chg="add">
          <ac:chgData name="Jan Lade" userId="1ce005ae-aa94-4df6-859b-693a745129c2" providerId="ADAL" clId="{915925CB-ACCE-4967-8517-5D03B4D67EF6}" dt="2024-01-11T10:43:51.526" v="317" actId="26606"/>
          <ac:spMkLst>
            <pc:docMk/>
            <pc:sldMk cId="3857368757" sldId="2076138012"/>
            <ac:spMk id="13" creationId="{29FDB030-9B49-4CED-8CCD-4D99382388AC}"/>
          </ac:spMkLst>
        </pc:spChg>
        <pc:spChg chg="del">
          <ac:chgData name="Jan Lade" userId="1ce005ae-aa94-4df6-859b-693a745129c2" providerId="ADAL" clId="{915925CB-ACCE-4967-8517-5D03B4D67EF6}" dt="2024-01-11T10:43:45.244" v="316"/>
          <ac:spMkLst>
            <pc:docMk/>
            <pc:sldMk cId="3857368757" sldId="2076138012"/>
            <ac:spMk id="14" creationId="{3783CA14-24A1-485C-8B30-D6A5D87987AD}"/>
          </ac:spMkLst>
        </pc:spChg>
        <pc:spChg chg="add">
          <ac:chgData name="Jan Lade" userId="1ce005ae-aa94-4df6-859b-693a745129c2" providerId="ADAL" clId="{915925CB-ACCE-4967-8517-5D03B4D67EF6}" dt="2024-01-11T10:43:51.526" v="317" actId="26606"/>
          <ac:spMkLst>
            <pc:docMk/>
            <pc:sldMk cId="3857368757" sldId="2076138012"/>
            <ac:spMk id="15" creationId="{3783CA14-24A1-485C-8B30-D6A5D87987AD}"/>
          </ac:spMkLst>
        </pc:spChg>
        <pc:spChg chg="del">
          <ac:chgData name="Jan Lade" userId="1ce005ae-aa94-4df6-859b-693a745129c2" providerId="ADAL" clId="{915925CB-ACCE-4967-8517-5D03B4D67EF6}" dt="2024-01-11T10:43:45.244" v="316"/>
          <ac:spMkLst>
            <pc:docMk/>
            <pc:sldMk cId="3857368757" sldId="2076138012"/>
            <ac:spMk id="16" creationId="{9A97C86A-04D6-40F7-AE84-31AB43E6A846}"/>
          </ac:spMkLst>
        </pc:spChg>
        <pc:spChg chg="add">
          <ac:chgData name="Jan Lade" userId="1ce005ae-aa94-4df6-859b-693a745129c2" providerId="ADAL" clId="{915925CB-ACCE-4967-8517-5D03B4D67EF6}" dt="2024-01-11T10:43:51.526" v="317" actId="26606"/>
          <ac:spMkLst>
            <pc:docMk/>
            <pc:sldMk cId="3857368757" sldId="2076138012"/>
            <ac:spMk id="17" creationId="{9A97C86A-04D6-40F7-AE84-31AB43E6A846}"/>
          </ac:spMkLst>
        </pc:spChg>
        <pc:spChg chg="del">
          <ac:chgData name="Jan Lade" userId="1ce005ae-aa94-4df6-859b-693a745129c2" providerId="ADAL" clId="{915925CB-ACCE-4967-8517-5D03B4D67EF6}" dt="2024-01-11T10:43:45.244" v="316"/>
          <ac:spMkLst>
            <pc:docMk/>
            <pc:sldMk cId="3857368757" sldId="2076138012"/>
            <ac:spMk id="18" creationId="{FF9F2414-84E8-453E-B1F3-389FDE8192D9}"/>
          </ac:spMkLst>
        </pc:spChg>
        <pc:spChg chg="add">
          <ac:chgData name="Jan Lade" userId="1ce005ae-aa94-4df6-859b-693a745129c2" providerId="ADAL" clId="{915925CB-ACCE-4967-8517-5D03B4D67EF6}" dt="2024-01-11T10:43:51.526" v="317" actId="26606"/>
          <ac:spMkLst>
            <pc:docMk/>
            <pc:sldMk cId="3857368757" sldId="2076138012"/>
            <ac:spMk id="19" creationId="{FF9F2414-84E8-453E-B1F3-389FDE8192D9}"/>
          </ac:spMkLst>
        </pc:spChg>
        <pc:spChg chg="del">
          <ac:chgData name="Jan Lade" userId="1ce005ae-aa94-4df6-859b-693a745129c2" providerId="ADAL" clId="{915925CB-ACCE-4967-8517-5D03B4D67EF6}" dt="2024-01-11T10:43:45.244" v="316"/>
          <ac:spMkLst>
            <pc:docMk/>
            <pc:sldMk cId="3857368757" sldId="2076138012"/>
            <ac:spMk id="20" creationId="{3ECA69A1-7536-43AC-85EF-C7106179F5ED}"/>
          </ac:spMkLst>
        </pc:spChg>
        <pc:spChg chg="add">
          <ac:chgData name="Jan Lade" userId="1ce005ae-aa94-4df6-859b-693a745129c2" providerId="ADAL" clId="{915925CB-ACCE-4967-8517-5D03B4D67EF6}" dt="2024-01-11T10:43:51.526" v="317" actId="26606"/>
          <ac:spMkLst>
            <pc:docMk/>
            <pc:sldMk cId="3857368757" sldId="2076138012"/>
            <ac:spMk id="21" creationId="{3ECA69A1-7536-43AC-85EF-C7106179F5ED}"/>
          </ac:spMkLst>
        </pc:spChg>
        <pc:picChg chg="add mod">
          <ac:chgData name="Jan Lade" userId="1ce005ae-aa94-4df6-859b-693a745129c2" providerId="ADAL" clId="{915925CB-ACCE-4967-8517-5D03B4D67EF6}" dt="2024-01-11T10:44:55.062" v="326" actId="1076"/>
          <ac:picMkLst>
            <pc:docMk/>
            <pc:sldMk cId="3857368757" sldId="2076138012"/>
            <ac:picMk id="3" creationId="{80A459DD-B429-3F14-CB0F-EB6BF7E557FC}"/>
          </ac:picMkLst>
        </pc:picChg>
        <pc:picChg chg="del mod">
          <ac:chgData name="Jan Lade" userId="1ce005ae-aa94-4df6-859b-693a745129c2" providerId="ADAL" clId="{915925CB-ACCE-4967-8517-5D03B4D67EF6}" dt="2024-01-11T10:43:54.423" v="318" actId="478"/>
          <ac:picMkLst>
            <pc:docMk/>
            <pc:sldMk cId="3857368757" sldId="2076138012"/>
            <ac:picMk id="4" creationId="{08E9F008-F731-292E-E972-6E6C51D95449}"/>
          </ac:picMkLst>
        </pc:picChg>
      </pc:sldChg>
      <pc:sldChg chg="addSp delSp modSp add mod ord modTransition setBg delDesignElem modNotesTx">
        <pc:chgData name="Jan Lade" userId="1ce005ae-aa94-4df6-859b-693a745129c2" providerId="ADAL" clId="{915925CB-ACCE-4967-8517-5D03B4D67EF6}" dt="2024-01-23T15:37:12.677" v="3157" actId="20577"/>
        <pc:sldMkLst>
          <pc:docMk/>
          <pc:sldMk cId="1044366243" sldId="2076138013"/>
        </pc:sldMkLst>
        <pc:spChg chg="add mod">
          <ac:chgData name="Jan Lade" userId="1ce005ae-aa94-4df6-859b-693a745129c2" providerId="ADAL" clId="{915925CB-ACCE-4967-8517-5D03B4D67EF6}" dt="2024-01-17T11:46:03.120" v="734" actId="20577"/>
          <ac:spMkLst>
            <pc:docMk/>
            <pc:sldMk cId="1044366243" sldId="2076138013"/>
            <ac:spMk id="5" creationId="{911A5CA5-DAF7-9A3F-32A7-30771F834168}"/>
          </ac:spMkLst>
        </pc:spChg>
        <pc:spChg chg="add del">
          <ac:chgData name="Jan Lade" userId="1ce005ae-aa94-4df6-859b-693a745129c2" providerId="ADAL" clId="{915925CB-ACCE-4967-8517-5D03B4D67EF6}" dt="2024-01-11T10:50:10.817" v="373" actId="26606"/>
          <ac:spMkLst>
            <pc:docMk/>
            <pc:sldMk cId="1044366243" sldId="2076138013"/>
            <ac:spMk id="8" creationId="{F3060C83-F051-4F0E-ABAD-AA0DFC48B218}"/>
          </ac:spMkLst>
        </pc:spChg>
        <pc:spChg chg="del">
          <ac:chgData name="Jan Lade" userId="1ce005ae-aa94-4df6-859b-693a745129c2" providerId="ADAL" clId="{915925CB-ACCE-4967-8517-5D03B4D67EF6}" dt="2024-01-11T10:45:06.581" v="328"/>
          <ac:spMkLst>
            <pc:docMk/>
            <pc:sldMk cId="1044366243" sldId="2076138013"/>
            <ac:spMk id="9" creationId="{F3060C83-F051-4F0E-ABAD-AA0DFC48B218}"/>
          </ac:spMkLst>
        </pc:spChg>
        <pc:spChg chg="add del">
          <ac:chgData name="Jan Lade" userId="1ce005ae-aa94-4df6-859b-693a745129c2" providerId="ADAL" clId="{915925CB-ACCE-4967-8517-5D03B4D67EF6}" dt="2024-01-11T10:50:10.817" v="373" actId="26606"/>
          <ac:spMkLst>
            <pc:docMk/>
            <pc:sldMk cId="1044366243" sldId="2076138013"/>
            <ac:spMk id="10" creationId="{83C98ABE-055B-441F-B07E-44F97F083C39}"/>
          </ac:spMkLst>
        </pc:spChg>
        <pc:spChg chg="del">
          <ac:chgData name="Jan Lade" userId="1ce005ae-aa94-4df6-859b-693a745129c2" providerId="ADAL" clId="{915925CB-ACCE-4967-8517-5D03B4D67EF6}" dt="2024-01-11T10:45:06.581" v="328"/>
          <ac:spMkLst>
            <pc:docMk/>
            <pc:sldMk cId="1044366243" sldId="2076138013"/>
            <ac:spMk id="11" creationId="{83C98ABE-055B-441F-B07E-44F97F083C39}"/>
          </ac:spMkLst>
        </pc:spChg>
        <pc:spChg chg="add del">
          <ac:chgData name="Jan Lade" userId="1ce005ae-aa94-4df6-859b-693a745129c2" providerId="ADAL" clId="{915925CB-ACCE-4967-8517-5D03B4D67EF6}" dt="2024-01-11T10:50:10.817" v="373" actId="26606"/>
          <ac:spMkLst>
            <pc:docMk/>
            <pc:sldMk cId="1044366243" sldId="2076138013"/>
            <ac:spMk id="12" creationId="{29FDB030-9B49-4CED-8CCD-4D99382388AC}"/>
          </ac:spMkLst>
        </pc:spChg>
        <pc:spChg chg="del">
          <ac:chgData name="Jan Lade" userId="1ce005ae-aa94-4df6-859b-693a745129c2" providerId="ADAL" clId="{915925CB-ACCE-4967-8517-5D03B4D67EF6}" dt="2024-01-11T10:45:06.581" v="328"/>
          <ac:spMkLst>
            <pc:docMk/>
            <pc:sldMk cId="1044366243" sldId="2076138013"/>
            <ac:spMk id="13" creationId="{29FDB030-9B49-4CED-8CCD-4D99382388AC}"/>
          </ac:spMkLst>
        </pc:spChg>
        <pc:spChg chg="add del">
          <ac:chgData name="Jan Lade" userId="1ce005ae-aa94-4df6-859b-693a745129c2" providerId="ADAL" clId="{915925CB-ACCE-4967-8517-5D03B4D67EF6}" dt="2024-01-11T10:50:10.817" v="373" actId="26606"/>
          <ac:spMkLst>
            <pc:docMk/>
            <pc:sldMk cId="1044366243" sldId="2076138013"/>
            <ac:spMk id="14" creationId="{3783CA14-24A1-485C-8B30-D6A5D87987AD}"/>
          </ac:spMkLst>
        </pc:spChg>
        <pc:spChg chg="del">
          <ac:chgData name="Jan Lade" userId="1ce005ae-aa94-4df6-859b-693a745129c2" providerId="ADAL" clId="{915925CB-ACCE-4967-8517-5D03B4D67EF6}" dt="2024-01-11T10:45:06.581" v="328"/>
          <ac:spMkLst>
            <pc:docMk/>
            <pc:sldMk cId="1044366243" sldId="2076138013"/>
            <ac:spMk id="15" creationId="{3783CA14-24A1-485C-8B30-D6A5D87987AD}"/>
          </ac:spMkLst>
        </pc:spChg>
        <pc:spChg chg="add del">
          <ac:chgData name="Jan Lade" userId="1ce005ae-aa94-4df6-859b-693a745129c2" providerId="ADAL" clId="{915925CB-ACCE-4967-8517-5D03B4D67EF6}" dt="2024-01-11T10:50:10.817" v="373" actId="26606"/>
          <ac:spMkLst>
            <pc:docMk/>
            <pc:sldMk cId="1044366243" sldId="2076138013"/>
            <ac:spMk id="16" creationId="{9A97C86A-04D6-40F7-AE84-31AB43E6A846}"/>
          </ac:spMkLst>
        </pc:spChg>
        <pc:spChg chg="del">
          <ac:chgData name="Jan Lade" userId="1ce005ae-aa94-4df6-859b-693a745129c2" providerId="ADAL" clId="{915925CB-ACCE-4967-8517-5D03B4D67EF6}" dt="2024-01-11T10:45:06.581" v="328"/>
          <ac:spMkLst>
            <pc:docMk/>
            <pc:sldMk cId="1044366243" sldId="2076138013"/>
            <ac:spMk id="17" creationId="{9A97C86A-04D6-40F7-AE84-31AB43E6A846}"/>
          </ac:spMkLst>
        </pc:spChg>
        <pc:spChg chg="add del">
          <ac:chgData name="Jan Lade" userId="1ce005ae-aa94-4df6-859b-693a745129c2" providerId="ADAL" clId="{915925CB-ACCE-4967-8517-5D03B4D67EF6}" dt="2024-01-11T10:50:10.817" v="373" actId="26606"/>
          <ac:spMkLst>
            <pc:docMk/>
            <pc:sldMk cId="1044366243" sldId="2076138013"/>
            <ac:spMk id="18" creationId="{FF9F2414-84E8-453E-B1F3-389FDE8192D9}"/>
          </ac:spMkLst>
        </pc:spChg>
        <pc:spChg chg="del">
          <ac:chgData name="Jan Lade" userId="1ce005ae-aa94-4df6-859b-693a745129c2" providerId="ADAL" clId="{915925CB-ACCE-4967-8517-5D03B4D67EF6}" dt="2024-01-11T10:45:06.581" v="328"/>
          <ac:spMkLst>
            <pc:docMk/>
            <pc:sldMk cId="1044366243" sldId="2076138013"/>
            <ac:spMk id="19" creationId="{FF9F2414-84E8-453E-B1F3-389FDE8192D9}"/>
          </ac:spMkLst>
        </pc:spChg>
        <pc:spChg chg="add del">
          <ac:chgData name="Jan Lade" userId="1ce005ae-aa94-4df6-859b-693a745129c2" providerId="ADAL" clId="{915925CB-ACCE-4967-8517-5D03B4D67EF6}" dt="2024-01-11T10:50:10.817" v="373" actId="26606"/>
          <ac:spMkLst>
            <pc:docMk/>
            <pc:sldMk cId="1044366243" sldId="2076138013"/>
            <ac:spMk id="20" creationId="{3ECA69A1-7536-43AC-85EF-C7106179F5ED}"/>
          </ac:spMkLst>
        </pc:spChg>
        <pc:spChg chg="del">
          <ac:chgData name="Jan Lade" userId="1ce005ae-aa94-4df6-859b-693a745129c2" providerId="ADAL" clId="{915925CB-ACCE-4967-8517-5D03B4D67EF6}" dt="2024-01-11T10:45:06.581" v="328"/>
          <ac:spMkLst>
            <pc:docMk/>
            <pc:sldMk cId="1044366243" sldId="2076138013"/>
            <ac:spMk id="21" creationId="{3ECA69A1-7536-43AC-85EF-C7106179F5ED}"/>
          </ac:spMkLst>
        </pc:spChg>
        <pc:spChg chg="add">
          <ac:chgData name="Jan Lade" userId="1ce005ae-aa94-4df6-859b-693a745129c2" providerId="ADAL" clId="{915925CB-ACCE-4967-8517-5D03B4D67EF6}" dt="2024-01-11T10:50:10.817" v="373" actId="26606"/>
          <ac:spMkLst>
            <pc:docMk/>
            <pc:sldMk cId="1044366243" sldId="2076138013"/>
            <ac:spMk id="25" creationId="{23D09407-53BC-485E-B4CE-BC5E4FC4B25B}"/>
          </ac:spMkLst>
        </pc:spChg>
        <pc:spChg chg="add">
          <ac:chgData name="Jan Lade" userId="1ce005ae-aa94-4df6-859b-693a745129c2" providerId="ADAL" clId="{915925CB-ACCE-4967-8517-5D03B4D67EF6}" dt="2024-01-11T10:50:10.817" v="373" actId="26606"/>
          <ac:spMkLst>
            <pc:docMk/>
            <pc:sldMk cId="1044366243" sldId="2076138013"/>
            <ac:spMk id="27" creationId="{921DB988-49FC-4608-B0A2-E2F3A4019041}"/>
          </ac:spMkLst>
        </pc:spChg>
        <pc:grpChg chg="add">
          <ac:chgData name="Jan Lade" userId="1ce005ae-aa94-4df6-859b-693a745129c2" providerId="ADAL" clId="{915925CB-ACCE-4967-8517-5D03B4D67EF6}" dt="2024-01-11T10:50:10.817" v="373" actId="26606"/>
          <ac:grpSpMkLst>
            <pc:docMk/>
            <pc:sldMk cId="1044366243" sldId="2076138013"/>
            <ac:grpSpMk id="29" creationId="{E9B930FD-8671-4C4C-ADCF-73AC1D0CD417}"/>
          </ac:grpSpMkLst>
        </pc:grpChg>
        <pc:grpChg chg="add">
          <ac:chgData name="Jan Lade" userId="1ce005ae-aa94-4df6-859b-693a745129c2" providerId="ADAL" clId="{915925CB-ACCE-4967-8517-5D03B4D67EF6}" dt="2024-01-11T10:50:10.817" v="373" actId="26606"/>
          <ac:grpSpMkLst>
            <pc:docMk/>
            <pc:sldMk cId="1044366243" sldId="2076138013"/>
            <ac:grpSpMk id="35" creationId="{383C2651-AE0C-4AE4-8725-E2F9414FE219}"/>
          </ac:grpSpMkLst>
        </pc:grpChg>
        <pc:picChg chg="del mod">
          <ac:chgData name="Jan Lade" userId="1ce005ae-aa94-4df6-859b-693a745129c2" providerId="ADAL" clId="{915925CB-ACCE-4967-8517-5D03B4D67EF6}" dt="2024-01-11T10:45:36.279" v="330" actId="478"/>
          <ac:picMkLst>
            <pc:docMk/>
            <pc:sldMk cId="1044366243" sldId="2076138013"/>
            <ac:picMk id="3" creationId="{80A459DD-B429-3F14-CB0F-EB6BF7E557FC}"/>
          </ac:picMkLst>
        </pc:picChg>
        <pc:picChg chg="add mod ord">
          <ac:chgData name="Jan Lade" userId="1ce005ae-aa94-4df6-859b-693a745129c2" providerId="ADAL" clId="{915925CB-ACCE-4967-8517-5D03B4D67EF6}" dt="2024-01-11T10:50:10.817" v="373" actId="26606"/>
          <ac:picMkLst>
            <pc:docMk/>
            <pc:sldMk cId="1044366243" sldId="2076138013"/>
            <ac:picMk id="4" creationId="{AB0BD417-E029-E2FC-BE30-0B89B4F98FAD}"/>
          </ac:picMkLst>
        </pc:picChg>
      </pc:sldChg>
      <pc:sldChg chg="addSp delSp modSp add mod ord modTransition setBg delDesignElem">
        <pc:chgData name="Jan Lade" userId="1ce005ae-aa94-4df6-859b-693a745129c2" providerId="ADAL" clId="{915925CB-ACCE-4967-8517-5D03B4D67EF6}" dt="2024-01-20T12:37:24.191" v="1112"/>
        <pc:sldMkLst>
          <pc:docMk/>
          <pc:sldMk cId="837305576" sldId="2076138014"/>
        </pc:sldMkLst>
        <pc:spChg chg="mod">
          <ac:chgData name="Jan Lade" userId="1ce005ae-aa94-4df6-859b-693a745129c2" providerId="ADAL" clId="{915925CB-ACCE-4967-8517-5D03B4D67EF6}" dt="2024-01-17T11:46:29.059" v="771" actId="27636"/>
          <ac:spMkLst>
            <pc:docMk/>
            <pc:sldMk cId="837305576" sldId="2076138014"/>
            <ac:spMk id="5" creationId="{911A5CA5-DAF7-9A3F-32A7-30771F834168}"/>
          </ac:spMkLst>
        </pc:spChg>
        <pc:spChg chg="add">
          <ac:chgData name="Jan Lade" userId="1ce005ae-aa94-4df6-859b-693a745129c2" providerId="ADAL" clId="{915925CB-ACCE-4967-8517-5D03B4D67EF6}" dt="2024-01-11T10:50:13.033" v="374" actId="26606"/>
          <ac:spMkLst>
            <pc:docMk/>
            <pc:sldMk cId="837305576" sldId="2076138014"/>
            <ac:spMk id="7" creationId="{23D09407-53BC-485E-B4CE-BC5E4FC4B25B}"/>
          </ac:spMkLst>
        </pc:spChg>
        <pc:spChg chg="del">
          <ac:chgData name="Jan Lade" userId="1ce005ae-aa94-4df6-859b-693a745129c2" providerId="ADAL" clId="{915925CB-ACCE-4967-8517-5D03B4D67EF6}" dt="2024-01-11T10:48:04.923" v="344"/>
          <ac:spMkLst>
            <pc:docMk/>
            <pc:sldMk cId="837305576" sldId="2076138014"/>
            <ac:spMk id="8" creationId="{F3060C83-F051-4F0E-ABAD-AA0DFC48B218}"/>
          </ac:spMkLst>
        </pc:spChg>
        <pc:spChg chg="add">
          <ac:chgData name="Jan Lade" userId="1ce005ae-aa94-4df6-859b-693a745129c2" providerId="ADAL" clId="{915925CB-ACCE-4967-8517-5D03B4D67EF6}" dt="2024-01-11T10:50:13.033" v="374" actId="26606"/>
          <ac:spMkLst>
            <pc:docMk/>
            <pc:sldMk cId="837305576" sldId="2076138014"/>
            <ac:spMk id="9" creationId="{921DB988-49FC-4608-B0A2-E2F3A4019041}"/>
          </ac:spMkLst>
        </pc:spChg>
        <pc:spChg chg="del">
          <ac:chgData name="Jan Lade" userId="1ce005ae-aa94-4df6-859b-693a745129c2" providerId="ADAL" clId="{915925CB-ACCE-4967-8517-5D03B4D67EF6}" dt="2024-01-11T10:48:04.923" v="344"/>
          <ac:spMkLst>
            <pc:docMk/>
            <pc:sldMk cId="837305576" sldId="2076138014"/>
            <ac:spMk id="10" creationId="{83C98ABE-055B-441F-B07E-44F97F083C39}"/>
          </ac:spMkLst>
        </pc:spChg>
        <pc:spChg chg="del">
          <ac:chgData name="Jan Lade" userId="1ce005ae-aa94-4df6-859b-693a745129c2" providerId="ADAL" clId="{915925CB-ACCE-4967-8517-5D03B4D67EF6}" dt="2024-01-11T10:48:04.923" v="344"/>
          <ac:spMkLst>
            <pc:docMk/>
            <pc:sldMk cId="837305576" sldId="2076138014"/>
            <ac:spMk id="12" creationId="{29FDB030-9B49-4CED-8CCD-4D99382388AC}"/>
          </ac:spMkLst>
        </pc:spChg>
        <pc:spChg chg="del">
          <ac:chgData name="Jan Lade" userId="1ce005ae-aa94-4df6-859b-693a745129c2" providerId="ADAL" clId="{915925CB-ACCE-4967-8517-5D03B4D67EF6}" dt="2024-01-11T10:48:04.923" v="344"/>
          <ac:spMkLst>
            <pc:docMk/>
            <pc:sldMk cId="837305576" sldId="2076138014"/>
            <ac:spMk id="14" creationId="{3783CA14-24A1-485C-8B30-D6A5D87987AD}"/>
          </ac:spMkLst>
        </pc:spChg>
        <pc:spChg chg="del">
          <ac:chgData name="Jan Lade" userId="1ce005ae-aa94-4df6-859b-693a745129c2" providerId="ADAL" clId="{915925CB-ACCE-4967-8517-5D03B4D67EF6}" dt="2024-01-11T10:48:04.923" v="344"/>
          <ac:spMkLst>
            <pc:docMk/>
            <pc:sldMk cId="837305576" sldId="2076138014"/>
            <ac:spMk id="16" creationId="{9A97C86A-04D6-40F7-AE84-31AB43E6A846}"/>
          </ac:spMkLst>
        </pc:spChg>
        <pc:spChg chg="del">
          <ac:chgData name="Jan Lade" userId="1ce005ae-aa94-4df6-859b-693a745129c2" providerId="ADAL" clId="{915925CB-ACCE-4967-8517-5D03B4D67EF6}" dt="2024-01-11T10:48:04.923" v="344"/>
          <ac:spMkLst>
            <pc:docMk/>
            <pc:sldMk cId="837305576" sldId="2076138014"/>
            <ac:spMk id="18" creationId="{FF9F2414-84E8-453E-B1F3-389FDE8192D9}"/>
          </ac:spMkLst>
        </pc:spChg>
        <pc:spChg chg="del">
          <ac:chgData name="Jan Lade" userId="1ce005ae-aa94-4df6-859b-693a745129c2" providerId="ADAL" clId="{915925CB-ACCE-4967-8517-5D03B4D67EF6}" dt="2024-01-11T10:48:04.923" v="344"/>
          <ac:spMkLst>
            <pc:docMk/>
            <pc:sldMk cId="837305576" sldId="2076138014"/>
            <ac:spMk id="20" creationId="{3ECA69A1-7536-43AC-85EF-C7106179F5ED}"/>
          </ac:spMkLst>
        </pc:spChg>
        <pc:grpChg chg="add">
          <ac:chgData name="Jan Lade" userId="1ce005ae-aa94-4df6-859b-693a745129c2" providerId="ADAL" clId="{915925CB-ACCE-4967-8517-5D03B4D67EF6}" dt="2024-01-11T10:50:13.033" v="374" actId="26606"/>
          <ac:grpSpMkLst>
            <pc:docMk/>
            <pc:sldMk cId="837305576" sldId="2076138014"/>
            <ac:grpSpMk id="11" creationId="{E9B930FD-8671-4C4C-ADCF-73AC1D0CD417}"/>
          </ac:grpSpMkLst>
        </pc:grpChg>
        <pc:grpChg chg="add">
          <ac:chgData name="Jan Lade" userId="1ce005ae-aa94-4df6-859b-693a745129c2" providerId="ADAL" clId="{915925CB-ACCE-4967-8517-5D03B4D67EF6}" dt="2024-01-11T10:50:13.033" v="374" actId="26606"/>
          <ac:grpSpMkLst>
            <pc:docMk/>
            <pc:sldMk cId="837305576" sldId="2076138014"/>
            <ac:grpSpMk id="25" creationId="{383C2651-AE0C-4AE4-8725-E2F9414FE219}"/>
          </ac:grpSpMkLst>
        </pc:grpChg>
        <pc:picChg chg="add mod">
          <ac:chgData name="Jan Lade" userId="1ce005ae-aa94-4df6-859b-693a745129c2" providerId="ADAL" clId="{915925CB-ACCE-4967-8517-5D03B4D67EF6}" dt="2024-01-17T11:46:30.447" v="772" actId="1076"/>
          <ac:picMkLst>
            <pc:docMk/>
            <pc:sldMk cId="837305576" sldId="2076138014"/>
            <ac:picMk id="3" creationId="{CBA932CF-19CC-DC73-4C63-5DE4A3DEB50B}"/>
          </ac:picMkLst>
        </pc:picChg>
        <pc:picChg chg="del">
          <ac:chgData name="Jan Lade" userId="1ce005ae-aa94-4df6-859b-693a745129c2" providerId="ADAL" clId="{915925CB-ACCE-4967-8517-5D03B4D67EF6}" dt="2024-01-11T10:48:23.803" v="347" actId="478"/>
          <ac:picMkLst>
            <pc:docMk/>
            <pc:sldMk cId="837305576" sldId="2076138014"/>
            <ac:picMk id="4" creationId="{AB0BD417-E029-E2FC-BE30-0B89B4F98FAD}"/>
          </ac:picMkLst>
        </pc:picChg>
      </pc:sldChg>
      <pc:sldChg chg="addSp delSp modSp add mod ord modTransition setBg">
        <pc:chgData name="Jan Lade" userId="1ce005ae-aa94-4df6-859b-693a745129c2" providerId="ADAL" clId="{915925CB-ACCE-4967-8517-5D03B4D67EF6}" dt="2024-01-20T12:37:26.703" v="1114"/>
        <pc:sldMkLst>
          <pc:docMk/>
          <pc:sldMk cId="2650752816" sldId="2076138015"/>
        </pc:sldMkLst>
        <pc:spChg chg="mod">
          <ac:chgData name="Jan Lade" userId="1ce005ae-aa94-4df6-859b-693a745129c2" providerId="ADAL" clId="{915925CB-ACCE-4967-8517-5D03B4D67EF6}" dt="2024-01-17T11:47:07.972" v="835" actId="27636"/>
          <ac:spMkLst>
            <pc:docMk/>
            <pc:sldMk cId="2650752816" sldId="2076138015"/>
            <ac:spMk id="5" creationId="{911A5CA5-DAF7-9A3F-32A7-30771F834168}"/>
          </ac:spMkLst>
        </pc:spChg>
        <pc:spChg chg="add">
          <ac:chgData name="Jan Lade" userId="1ce005ae-aa94-4df6-859b-693a745129c2" providerId="ADAL" clId="{915925CB-ACCE-4967-8517-5D03B4D67EF6}" dt="2024-01-11T10:50:14.744" v="375" actId="26606"/>
          <ac:spMkLst>
            <pc:docMk/>
            <pc:sldMk cId="2650752816" sldId="2076138015"/>
            <ac:spMk id="10" creationId="{23D09407-53BC-485E-B4CE-BC5E4FC4B25B}"/>
          </ac:spMkLst>
        </pc:spChg>
        <pc:spChg chg="add">
          <ac:chgData name="Jan Lade" userId="1ce005ae-aa94-4df6-859b-693a745129c2" providerId="ADAL" clId="{915925CB-ACCE-4967-8517-5D03B4D67EF6}" dt="2024-01-11T10:50:14.744" v="375" actId="26606"/>
          <ac:spMkLst>
            <pc:docMk/>
            <pc:sldMk cId="2650752816" sldId="2076138015"/>
            <ac:spMk id="12" creationId="{921DB988-49FC-4608-B0A2-E2F3A4019041}"/>
          </ac:spMkLst>
        </pc:spChg>
        <pc:grpChg chg="add">
          <ac:chgData name="Jan Lade" userId="1ce005ae-aa94-4df6-859b-693a745129c2" providerId="ADAL" clId="{915925CB-ACCE-4967-8517-5D03B4D67EF6}" dt="2024-01-11T10:50:14.744" v="375" actId="26606"/>
          <ac:grpSpMkLst>
            <pc:docMk/>
            <pc:sldMk cId="2650752816" sldId="2076138015"/>
            <ac:grpSpMk id="14" creationId="{E9B930FD-8671-4C4C-ADCF-73AC1D0CD417}"/>
          </ac:grpSpMkLst>
        </pc:grpChg>
        <pc:grpChg chg="add">
          <ac:chgData name="Jan Lade" userId="1ce005ae-aa94-4df6-859b-693a745129c2" providerId="ADAL" clId="{915925CB-ACCE-4967-8517-5D03B4D67EF6}" dt="2024-01-11T10:50:14.744" v="375" actId="26606"/>
          <ac:grpSpMkLst>
            <pc:docMk/>
            <pc:sldMk cId="2650752816" sldId="2076138015"/>
            <ac:grpSpMk id="20" creationId="{383C2651-AE0C-4AE4-8725-E2F9414FE219}"/>
          </ac:grpSpMkLst>
        </pc:grpChg>
        <pc:picChg chg="del">
          <ac:chgData name="Jan Lade" userId="1ce005ae-aa94-4df6-859b-693a745129c2" providerId="ADAL" clId="{915925CB-ACCE-4967-8517-5D03B4D67EF6}" dt="2024-01-11T10:49:10.027" v="357" actId="478"/>
          <ac:picMkLst>
            <pc:docMk/>
            <pc:sldMk cId="2650752816" sldId="2076138015"/>
            <ac:picMk id="3" creationId="{CBA932CF-19CC-DC73-4C63-5DE4A3DEB50B}"/>
          </ac:picMkLst>
        </pc:picChg>
        <pc:picChg chg="add mod">
          <ac:chgData name="Jan Lade" userId="1ce005ae-aa94-4df6-859b-693a745129c2" providerId="ADAL" clId="{915925CB-ACCE-4967-8517-5D03B4D67EF6}" dt="2024-01-11T10:50:14.744" v="375" actId="26606"/>
          <ac:picMkLst>
            <pc:docMk/>
            <pc:sldMk cId="2650752816" sldId="2076138015"/>
            <ac:picMk id="4" creationId="{924AB834-4C49-61D9-10A5-2386079B226B}"/>
          </ac:picMkLst>
        </pc:picChg>
      </pc:sldChg>
      <pc:sldChg chg="delSp add del setBg delDesignElem">
        <pc:chgData name="Jan Lade" userId="1ce005ae-aa94-4df6-859b-693a745129c2" providerId="ADAL" clId="{915925CB-ACCE-4967-8517-5D03B4D67EF6}" dt="2024-01-11T10:48:52.345" v="353" actId="47"/>
        <pc:sldMkLst>
          <pc:docMk/>
          <pc:sldMk cId="4231788888" sldId="2076138015"/>
        </pc:sldMkLst>
        <pc:spChg chg="del">
          <ac:chgData name="Jan Lade" userId="1ce005ae-aa94-4df6-859b-693a745129c2" providerId="ADAL" clId="{915925CB-ACCE-4967-8517-5D03B4D67EF6}" dt="2024-01-11T10:48:47.122" v="352"/>
          <ac:spMkLst>
            <pc:docMk/>
            <pc:sldMk cId="4231788888" sldId="2076138015"/>
            <ac:spMk id="8" creationId="{F3060C83-F051-4F0E-ABAD-AA0DFC48B218}"/>
          </ac:spMkLst>
        </pc:spChg>
        <pc:spChg chg="del">
          <ac:chgData name="Jan Lade" userId="1ce005ae-aa94-4df6-859b-693a745129c2" providerId="ADAL" clId="{915925CB-ACCE-4967-8517-5D03B4D67EF6}" dt="2024-01-11T10:48:47.122" v="352"/>
          <ac:spMkLst>
            <pc:docMk/>
            <pc:sldMk cId="4231788888" sldId="2076138015"/>
            <ac:spMk id="10" creationId="{83C98ABE-055B-441F-B07E-44F97F083C39}"/>
          </ac:spMkLst>
        </pc:spChg>
        <pc:spChg chg="del">
          <ac:chgData name="Jan Lade" userId="1ce005ae-aa94-4df6-859b-693a745129c2" providerId="ADAL" clId="{915925CB-ACCE-4967-8517-5D03B4D67EF6}" dt="2024-01-11T10:48:47.122" v="352"/>
          <ac:spMkLst>
            <pc:docMk/>
            <pc:sldMk cId="4231788888" sldId="2076138015"/>
            <ac:spMk id="12" creationId="{29FDB030-9B49-4CED-8CCD-4D99382388AC}"/>
          </ac:spMkLst>
        </pc:spChg>
        <pc:spChg chg="del">
          <ac:chgData name="Jan Lade" userId="1ce005ae-aa94-4df6-859b-693a745129c2" providerId="ADAL" clId="{915925CB-ACCE-4967-8517-5D03B4D67EF6}" dt="2024-01-11T10:48:47.122" v="352"/>
          <ac:spMkLst>
            <pc:docMk/>
            <pc:sldMk cId="4231788888" sldId="2076138015"/>
            <ac:spMk id="14" creationId="{3783CA14-24A1-485C-8B30-D6A5D87987AD}"/>
          </ac:spMkLst>
        </pc:spChg>
        <pc:spChg chg="del">
          <ac:chgData name="Jan Lade" userId="1ce005ae-aa94-4df6-859b-693a745129c2" providerId="ADAL" clId="{915925CB-ACCE-4967-8517-5D03B4D67EF6}" dt="2024-01-11T10:48:47.122" v="352"/>
          <ac:spMkLst>
            <pc:docMk/>
            <pc:sldMk cId="4231788888" sldId="2076138015"/>
            <ac:spMk id="16" creationId="{9A97C86A-04D6-40F7-AE84-31AB43E6A846}"/>
          </ac:spMkLst>
        </pc:spChg>
        <pc:spChg chg="del">
          <ac:chgData name="Jan Lade" userId="1ce005ae-aa94-4df6-859b-693a745129c2" providerId="ADAL" clId="{915925CB-ACCE-4967-8517-5D03B4D67EF6}" dt="2024-01-11T10:48:47.122" v="352"/>
          <ac:spMkLst>
            <pc:docMk/>
            <pc:sldMk cId="4231788888" sldId="2076138015"/>
            <ac:spMk id="18" creationId="{FF9F2414-84E8-453E-B1F3-389FDE8192D9}"/>
          </ac:spMkLst>
        </pc:spChg>
        <pc:spChg chg="del">
          <ac:chgData name="Jan Lade" userId="1ce005ae-aa94-4df6-859b-693a745129c2" providerId="ADAL" clId="{915925CB-ACCE-4967-8517-5D03B4D67EF6}" dt="2024-01-11T10:48:47.122" v="352"/>
          <ac:spMkLst>
            <pc:docMk/>
            <pc:sldMk cId="4231788888" sldId="2076138015"/>
            <ac:spMk id="20" creationId="{3ECA69A1-7536-43AC-85EF-C7106179F5ED}"/>
          </ac:spMkLst>
        </pc:spChg>
      </pc:sldChg>
      <pc:sldChg chg="addSp delSp modSp add mod ord modTransition setBg">
        <pc:chgData name="Jan Lade" userId="1ce005ae-aa94-4df6-859b-693a745129c2" providerId="ADAL" clId="{915925CB-ACCE-4967-8517-5D03B4D67EF6}" dt="2024-01-20T12:37:30.759" v="1116"/>
        <pc:sldMkLst>
          <pc:docMk/>
          <pc:sldMk cId="2452225750" sldId="2076138016"/>
        </pc:sldMkLst>
        <pc:spChg chg="mod">
          <ac:chgData name="Jan Lade" userId="1ce005ae-aa94-4df6-859b-693a745129c2" providerId="ADAL" clId="{915925CB-ACCE-4967-8517-5D03B4D67EF6}" dt="2024-01-17T11:47:57.613" v="932" actId="27636"/>
          <ac:spMkLst>
            <pc:docMk/>
            <pc:sldMk cId="2452225750" sldId="2076138016"/>
            <ac:spMk id="5" creationId="{911A5CA5-DAF7-9A3F-32A7-30771F834168}"/>
          </ac:spMkLst>
        </pc:spChg>
        <pc:spChg chg="add">
          <ac:chgData name="Jan Lade" userId="1ce005ae-aa94-4df6-859b-693a745129c2" providerId="ADAL" clId="{915925CB-ACCE-4967-8517-5D03B4D67EF6}" dt="2024-01-11T10:50:16.511" v="376" actId="26606"/>
          <ac:spMkLst>
            <pc:docMk/>
            <pc:sldMk cId="2452225750" sldId="2076138016"/>
            <ac:spMk id="10" creationId="{23D09407-53BC-485E-B4CE-BC5E4FC4B25B}"/>
          </ac:spMkLst>
        </pc:spChg>
        <pc:spChg chg="add">
          <ac:chgData name="Jan Lade" userId="1ce005ae-aa94-4df6-859b-693a745129c2" providerId="ADAL" clId="{915925CB-ACCE-4967-8517-5D03B4D67EF6}" dt="2024-01-11T10:50:16.511" v="376" actId="26606"/>
          <ac:spMkLst>
            <pc:docMk/>
            <pc:sldMk cId="2452225750" sldId="2076138016"/>
            <ac:spMk id="12" creationId="{921DB988-49FC-4608-B0A2-E2F3A4019041}"/>
          </ac:spMkLst>
        </pc:spChg>
        <pc:grpChg chg="add">
          <ac:chgData name="Jan Lade" userId="1ce005ae-aa94-4df6-859b-693a745129c2" providerId="ADAL" clId="{915925CB-ACCE-4967-8517-5D03B4D67EF6}" dt="2024-01-11T10:50:16.511" v="376" actId="26606"/>
          <ac:grpSpMkLst>
            <pc:docMk/>
            <pc:sldMk cId="2452225750" sldId="2076138016"/>
            <ac:grpSpMk id="14" creationId="{E9B930FD-8671-4C4C-ADCF-73AC1D0CD417}"/>
          </ac:grpSpMkLst>
        </pc:grpChg>
        <pc:grpChg chg="add">
          <ac:chgData name="Jan Lade" userId="1ce005ae-aa94-4df6-859b-693a745129c2" providerId="ADAL" clId="{915925CB-ACCE-4967-8517-5D03B4D67EF6}" dt="2024-01-11T10:50:16.511" v="376" actId="26606"/>
          <ac:grpSpMkLst>
            <pc:docMk/>
            <pc:sldMk cId="2452225750" sldId="2076138016"/>
            <ac:grpSpMk id="20" creationId="{383C2651-AE0C-4AE4-8725-E2F9414FE219}"/>
          </ac:grpSpMkLst>
        </pc:grpChg>
        <pc:picChg chg="add mod">
          <ac:chgData name="Jan Lade" userId="1ce005ae-aa94-4df6-859b-693a745129c2" providerId="ADAL" clId="{915925CB-ACCE-4967-8517-5D03B4D67EF6}" dt="2024-01-11T10:50:16.511" v="376" actId="26606"/>
          <ac:picMkLst>
            <pc:docMk/>
            <pc:sldMk cId="2452225750" sldId="2076138016"/>
            <ac:picMk id="3" creationId="{4A9C2B0B-A606-90B1-E554-19848A73142E}"/>
          </ac:picMkLst>
        </pc:picChg>
        <pc:picChg chg="del">
          <ac:chgData name="Jan Lade" userId="1ce005ae-aa94-4df6-859b-693a745129c2" providerId="ADAL" clId="{915925CB-ACCE-4967-8517-5D03B4D67EF6}" dt="2024-01-11T10:49:19.903" v="365" actId="478"/>
          <ac:picMkLst>
            <pc:docMk/>
            <pc:sldMk cId="2452225750" sldId="2076138016"/>
            <ac:picMk id="4" creationId="{924AB834-4C49-61D9-10A5-2386079B226B}"/>
          </ac:picMkLst>
        </pc:picChg>
      </pc:sldChg>
      <pc:sldChg chg="addSp delSp modSp add mod modTransition setBg delDesignElem">
        <pc:chgData name="Jan Lade" userId="1ce005ae-aa94-4df6-859b-693a745129c2" providerId="ADAL" clId="{915925CB-ACCE-4967-8517-5D03B4D67EF6}" dt="2024-01-20T12:37:28.889" v="1115"/>
        <pc:sldMkLst>
          <pc:docMk/>
          <pc:sldMk cId="4196409857" sldId="2076138017"/>
        </pc:sldMkLst>
        <pc:spChg chg="mod">
          <ac:chgData name="Jan Lade" userId="1ce005ae-aa94-4df6-859b-693a745129c2" providerId="ADAL" clId="{915925CB-ACCE-4967-8517-5D03B4D67EF6}" dt="2024-01-17T11:47:34.838" v="881" actId="403"/>
          <ac:spMkLst>
            <pc:docMk/>
            <pc:sldMk cId="4196409857" sldId="2076138017"/>
            <ac:spMk id="5" creationId="{8338087A-7305-CCD6-0112-28607892968A}"/>
          </ac:spMkLst>
        </pc:spChg>
        <pc:spChg chg="del">
          <ac:chgData name="Jan Lade" userId="1ce005ae-aa94-4df6-859b-693a745129c2" providerId="ADAL" clId="{915925CB-ACCE-4967-8517-5D03B4D67EF6}" dt="2024-01-11T10:51:29.547" v="385"/>
          <ac:spMkLst>
            <pc:docMk/>
            <pc:sldMk cId="4196409857" sldId="2076138017"/>
            <ac:spMk id="9" creationId="{F3060C83-F051-4F0E-ABAD-AA0DFC48B218}"/>
          </ac:spMkLst>
        </pc:spChg>
        <pc:spChg chg="add">
          <ac:chgData name="Jan Lade" userId="1ce005ae-aa94-4df6-859b-693a745129c2" providerId="ADAL" clId="{915925CB-ACCE-4967-8517-5D03B4D67EF6}" dt="2024-01-11T10:53:02.539" v="410" actId="26606"/>
          <ac:spMkLst>
            <pc:docMk/>
            <pc:sldMk cId="4196409857" sldId="2076138017"/>
            <ac:spMk id="10" creationId="{86FF76B9-219D-4469-AF87-0236D29032F1}"/>
          </ac:spMkLst>
        </pc:spChg>
        <pc:spChg chg="del">
          <ac:chgData name="Jan Lade" userId="1ce005ae-aa94-4df6-859b-693a745129c2" providerId="ADAL" clId="{915925CB-ACCE-4967-8517-5D03B4D67EF6}" dt="2024-01-11T10:51:29.547" v="385"/>
          <ac:spMkLst>
            <pc:docMk/>
            <pc:sldMk cId="4196409857" sldId="2076138017"/>
            <ac:spMk id="11" creationId="{83C98ABE-055B-441F-B07E-44F97F083C39}"/>
          </ac:spMkLst>
        </pc:spChg>
        <pc:spChg chg="del">
          <ac:chgData name="Jan Lade" userId="1ce005ae-aa94-4df6-859b-693a745129c2" providerId="ADAL" clId="{915925CB-ACCE-4967-8517-5D03B4D67EF6}" dt="2024-01-11T10:51:29.547" v="385"/>
          <ac:spMkLst>
            <pc:docMk/>
            <pc:sldMk cId="4196409857" sldId="2076138017"/>
            <ac:spMk id="13" creationId="{29FDB030-9B49-4CED-8CCD-4D99382388AC}"/>
          </ac:spMkLst>
        </pc:spChg>
        <pc:spChg chg="del">
          <ac:chgData name="Jan Lade" userId="1ce005ae-aa94-4df6-859b-693a745129c2" providerId="ADAL" clId="{915925CB-ACCE-4967-8517-5D03B4D67EF6}" dt="2024-01-11T10:51:29.547" v="385"/>
          <ac:spMkLst>
            <pc:docMk/>
            <pc:sldMk cId="4196409857" sldId="2076138017"/>
            <ac:spMk id="15" creationId="{3783CA14-24A1-485C-8B30-D6A5D87987AD}"/>
          </ac:spMkLst>
        </pc:spChg>
        <pc:spChg chg="add">
          <ac:chgData name="Jan Lade" userId="1ce005ae-aa94-4df6-859b-693a745129c2" providerId="ADAL" clId="{915925CB-ACCE-4967-8517-5D03B4D67EF6}" dt="2024-01-11T10:53:02.539" v="410" actId="26606"/>
          <ac:spMkLst>
            <pc:docMk/>
            <pc:sldMk cId="4196409857" sldId="2076138017"/>
            <ac:spMk id="16" creationId="{2E80C965-DB6D-4F81-9E9E-B027384D0BD6}"/>
          </ac:spMkLst>
        </pc:spChg>
        <pc:spChg chg="del">
          <ac:chgData name="Jan Lade" userId="1ce005ae-aa94-4df6-859b-693a745129c2" providerId="ADAL" clId="{915925CB-ACCE-4967-8517-5D03B4D67EF6}" dt="2024-01-11T10:51:29.547" v="385"/>
          <ac:spMkLst>
            <pc:docMk/>
            <pc:sldMk cId="4196409857" sldId="2076138017"/>
            <ac:spMk id="17" creationId="{9A97C86A-04D6-40F7-AE84-31AB43E6A846}"/>
          </ac:spMkLst>
        </pc:spChg>
        <pc:spChg chg="add">
          <ac:chgData name="Jan Lade" userId="1ce005ae-aa94-4df6-859b-693a745129c2" providerId="ADAL" clId="{915925CB-ACCE-4967-8517-5D03B4D67EF6}" dt="2024-01-11T10:53:02.539" v="410" actId="26606"/>
          <ac:spMkLst>
            <pc:docMk/>
            <pc:sldMk cId="4196409857" sldId="2076138017"/>
            <ac:spMk id="18" creationId="{633C5E46-DAC5-4661-9C87-22B08E2A512F}"/>
          </ac:spMkLst>
        </pc:spChg>
        <pc:spChg chg="del">
          <ac:chgData name="Jan Lade" userId="1ce005ae-aa94-4df6-859b-693a745129c2" providerId="ADAL" clId="{915925CB-ACCE-4967-8517-5D03B4D67EF6}" dt="2024-01-11T10:51:29.547" v="385"/>
          <ac:spMkLst>
            <pc:docMk/>
            <pc:sldMk cId="4196409857" sldId="2076138017"/>
            <ac:spMk id="19" creationId="{FF9F2414-84E8-453E-B1F3-389FDE8192D9}"/>
          </ac:spMkLst>
        </pc:spChg>
        <pc:spChg chg="del">
          <ac:chgData name="Jan Lade" userId="1ce005ae-aa94-4df6-859b-693a745129c2" providerId="ADAL" clId="{915925CB-ACCE-4967-8517-5D03B4D67EF6}" dt="2024-01-11T10:51:29.547" v="385"/>
          <ac:spMkLst>
            <pc:docMk/>
            <pc:sldMk cId="4196409857" sldId="2076138017"/>
            <ac:spMk id="21" creationId="{3ECA69A1-7536-43AC-85EF-C7106179F5ED}"/>
          </ac:spMkLst>
        </pc:spChg>
        <pc:grpChg chg="add">
          <ac:chgData name="Jan Lade" userId="1ce005ae-aa94-4df6-859b-693a745129c2" providerId="ADAL" clId="{915925CB-ACCE-4967-8517-5D03B4D67EF6}" dt="2024-01-11T10:53:02.539" v="410" actId="26606"/>
          <ac:grpSpMkLst>
            <pc:docMk/>
            <pc:sldMk cId="4196409857" sldId="2076138017"/>
            <ac:grpSpMk id="12" creationId="{DB88BD78-87E1-424D-B479-C37D8E41B12E}"/>
          </ac:grpSpMkLst>
        </pc:grpChg>
        <pc:picChg chg="del">
          <ac:chgData name="Jan Lade" userId="1ce005ae-aa94-4df6-859b-693a745129c2" providerId="ADAL" clId="{915925CB-ACCE-4967-8517-5D03B4D67EF6}" dt="2024-01-11T10:51:37.429" v="388" actId="478"/>
          <ac:picMkLst>
            <pc:docMk/>
            <pc:sldMk cId="4196409857" sldId="2076138017"/>
            <ac:picMk id="3" creationId="{80A459DD-B429-3F14-CB0F-EB6BF7E557FC}"/>
          </ac:picMkLst>
        </pc:picChg>
        <pc:picChg chg="add mod">
          <ac:chgData name="Jan Lade" userId="1ce005ae-aa94-4df6-859b-693a745129c2" providerId="ADAL" clId="{915925CB-ACCE-4967-8517-5D03B4D67EF6}" dt="2024-01-11T10:53:26.156" v="413" actId="1076"/>
          <ac:picMkLst>
            <pc:docMk/>
            <pc:sldMk cId="4196409857" sldId="2076138017"/>
            <ac:picMk id="4" creationId="{23FF9B53-DC0E-67FC-7F35-B53F708AF0EE}"/>
          </ac:picMkLst>
        </pc:picChg>
      </pc:sldChg>
      <pc:sldChg chg="addSp delSp modSp add mod modTransition setBg delDesignElem">
        <pc:chgData name="Jan Lade" userId="1ce005ae-aa94-4df6-859b-693a745129c2" providerId="ADAL" clId="{915925CB-ACCE-4967-8517-5D03B4D67EF6}" dt="2024-01-20T12:37:35.129" v="1117"/>
        <pc:sldMkLst>
          <pc:docMk/>
          <pc:sldMk cId="133387586" sldId="2076138018"/>
        </pc:sldMkLst>
        <pc:spChg chg="mod">
          <ac:chgData name="Jan Lade" userId="1ce005ae-aa94-4df6-859b-693a745129c2" providerId="ADAL" clId="{915925CB-ACCE-4967-8517-5D03B4D67EF6}" dt="2024-01-17T11:49:00.473" v="971" actId="14100"/>
          <ac:spMkLst>
            <pc:docMk/>
            <pc:sldMk cId="133387586" sldId="2076138018"/>
            <ac:spMk id="5" creationId="{8338087A-7305-CCD6-0112-28607892968A}"/>
          </ac:spMkLst>
        </pc:spChg>
        <pc:spChg chg="del">
          <ac:chgData name="Jan Lade" userId="1ce005ae-aa94-4df6-859b-693a745129c2" providerId="ADAL" clId="{915925CB-ACCE-4967-8517-5D03B4D67EF6}" dt="2024-01-11T10:51:30.794" v="387"/>
          <ac:spMkLst>
            <pc:docMk/>
            <pc:sldMk cId="133387586" sldId="2076138018"/>
            <ac:spMk id="9" creationId="{F3060C83-F051-4F0E-ABAD-AA0DFC48B218}"/>
          </ac:spMkLst>
        </pc:spChg>
        <pc:spChg chg="add">
          <ac:chgData name="Jan Lade" userId="1ce005ae-aa94-4df6-859b-693a745129c2" providerId="ADAL" clId="{915925CB-ACCE-4967-8517-5D03B4D67EF6}" dt="2024-01-11T10:53:04.518" v="411" actId="26606"/>
          <ac:spMkLst>
            <pc:docMk/>
            <pc:sldMk cId="133387586" sldId="2076138018"/>
            <ac:spMk id="10" creationId="{86FF76B9-219D-4469-AF87-0236D29032F1}"/>
          </ac:spMkLst>
        </pc:spChg>
        <pc:spChg chg="del">
          <ac:chgData name="Jan Lade" userId="1ce005ae-aa94-4df6-859b-693a745129c2" providerId="ADAL" clId="{915925CB-ACCE-4967-8517-5D03B4D67EF6}" dt="2024-01-11T10:51:30.794" v="387"/>
          <ac:spMkLst>
            <pc:docMk/>
            <pc:sldMk cId="133387586" sldId="2076138018"/>
            <ac:spMk id="11" creationId="{83C98ABE-055B-441F-B07E-44F97F083C39}"/>
          </ac:spMkLst>
        </pc:spChg>
        <pc:spChg chg="del">
          <ac:chgData name="Jan Lade" userId="1ce005ae-aa94-4df6-859b-693a745129c2" providerId="ADAL" clId="{915925CB-ACCE-4967-8517-5D03B4D67EF6}" dt="2024-01-11T10:51:30.794" v="387"/>
          <ac:spMkLst>
            <pc:docMk/>
            <pc:sldMk cId="133387586" sldId="2076138018"/>
            <ac:spMk id="13" creationId="{29FDB030-9B49-4CED-8CCD-4D99382388AC}"/>
          </ac:spMkLst>
        </pc:spChg>
        <pc:spChg chg="del">
          <ac:chgData name="Jan Lade" userId="1ce005ae-aa94-4df6-859b-693a745129c2" providerId="ADAL" clId="{915925CB-ACCE-4967-8517-5D03B4D67EF6}" dt="2024-01-11T10:51:30.794" v="387"/>
          <ac:spMkLst>
            <pc:docMk/>
            <pc:sldMk cId="133387586" sldId="2076138018"/>
            <ac:spMk id="15" creationId="{3783CA14-24A1-485C-8B30-D6A5D87987AD}"/>
          </ac:spMkLst>
        </pc:spChg>
        <pc:spChg chg="add">
          <ac:chgData name="Jan Lade" userId="1ce005ae-aa94-4df6-859b-693a745129c2" providerId="ADAL" clId="{915925CB-ACCE-4967-8517-5D03B4D67EF6}" dt="2024-01-11T10:53:04.518" v="411" actId="26606"/>
          <ac:spMkLst>
            <pc:docMk/>
            <pc:sldMk cId="133387586" sldId="2076138018"/>
            <ac:spMk id="16" creationId="{2E80C965-DB6D-4F81-9E9E-B027384D0BD6}"/>
          </ac:spMkLst>
        </pc:spChg>
        <pc:spChg chg="del">
          <ac:chgData name="Jan Lade" userId="1ce005ae-aa94-4df6-859b-693a745129c2" providerId="ADAL" clId="{915925CB-ACCE-4967-8517-5D03B4D67EF6}" dt="2024-01-11T10:51:30.794" v="387"/>
          <ac:spMkLst>
            <pc:docMk/>
            <pc:sldMk cId="133387586" sldId="2076138018"/>
            <ac:spMk id="17" creationId="{9A97C86A-04D6-40F7-AE84-31AB43E6A846}"/>
          </ac:spMkLst>
        </pc:spChg>
        <pc:spChg chg="add">
          <ac:chgData name="Jan Lade" userId="1ce005ae-aa94-4df6-859b-693a745129c2" providerId="ADAL" clId="{915925CB-ACCE-4967-8517-5D03B4D67EF6}" dt="2024-01-11T10:53:04.518" v="411" actId="26606"/>
          <ac:spMkLst>
            <pc:docMk/>
            <pc:sldMk cId="133387586" sldId="2076138018"/>
            <ac:spMk id="18" creationId="{633C5E46-DAC5-4661-9C87-22B08E2A512F}"/>
          </ac:spMkLst>
        </pc:spChg>
        <pc:spChg chg="del">
          <ac:chgData name="Jan Lade" userId="1ce005ae-aa94-4df6-859b-693a745129c2" providerId="ADAL" clId="{915925CB-ACCE-4967-8517-5D03B4D67EF6}" dt="2024-01-11T10:51:30.794" v="387"/>
          <ac:spMkLst>
            <pc:docMk/>
            <pc:sldMk cId="133387586" sldId="2076138018"/>
            <ac:spMk id="19" creationId="{FF9F2414-84E8-453E-B1F3-389FDE8192D9}"/>
          </ac:spMkLst>
        </pc:spChg>
        <pc:spChg chg="del">
          <ac:chgData name="Jan Lade" userId="1ce005ae-aa94-4df6-859b-693a745129c2" providerId="ADAL" clId="{915925CB-ACCE-4967-8517-5D03B4D67EF6}" dt="2024-01-11T10:51:30.794" v="387"/>
          <ac:spMkLst>
            <pc:docMk/>
            <pc:sldMk cId="133387586" sldId="2076138018"/>
            <ac:spMk id="21" creationId="{3ECA69A1-7536-43AC-85EF-C7106179F5ED}"/>
          </ac:spMkLst>
        </pc:spChg>
        <pc:grpChg chg="add">
          <ac:chgData name="Jan Lade" userId="1ce005ae-aa94-4df6-859b-693a745129c2" providerId="ADAL" clId="{915925CB-ACCE-4967-8517-5D03B4D67EF6}" dt="2024-01-11T10:53:04.518" v="411" actId="26606"/>
          <ac:grpSpMkLst>
            <pc:docMk/>
            <pc:sldMk cId="133387586" sldId="2076138018"/>
            <ac:grpSpMk id="12" creationId="{DB88BD78-87E1-424D-B479-C37D8E41B12E}"/>
          </ac:grpSpMkLst>
        </pc:grpChg>
        <pc:picChg chg="del">
          <ac:chgData name="Jan Lade" userId="1ce005ae-aa94-4df6-859b-693a745129c2" providerId="ADAL" clId="{915925CB-ACCE-4967-8517-5D03B4D67EF6}" dt="2024-01-11T10:52:07.950" v="401" actId="478"/>
          <ac:picMkLst>
            <pc:docMk/>
            <pc:sldMk cId="133387586" sldId="2076138018"/>
            <ac:picMk id="3" creationId="{80A459DD-B429-3F14-CB0F-EB6BF7E557FC}"/>
          </ac:picMkLst>
        </pc:picChg>
        <pc:picChg chg="add mod">
          <ac:chgData name="Jan Lade" userId="1ce005ae-aa94-4df6-859b-693a745129c2" providerId="ADAL" clId="{915925CB-ACCE-4967-8517-5D03B4D67EF6}" dt="2024-01-11T10:53:19.516" v="412" actId="1076"/>
          <ac:picMkLst>
            <pc:docMk/>
            <pc:sldMk cId="133387586" sldId="2076138018"/>
            <ac:picMk id="4" creationId="{92D26C12-A2CF-54F1-65EE-3FBCB8118787}"/>
          </ac:picMkLst>
        </pc:picChg>
      </pc:sldChg>
      <pc:sldChg chg="modSp add mod modTransition modAnim modNotesTx">
        <pc:chgData name="Jan Lade" userId="1ce005ae-aa94-4df6-859b-693a745129c2" providerId="ADAL" clId="{915925CB-ACCE-4967-8517-5D03B4D67EF6}" dt="2024-01-23T15:23:44.001" v="2928"/>
        <pc:sldMkLst>
          <pc:docMk/>
          <pc:sldMk cId="960976518" sldId="2076138019"/>
        </pc:sldMkLst>
        <pc:spChg chg="mod">
          <ac:chgData name="Jan Lade" userId="1ce005ae-aa94-4df6-859b-693a745129c2" providerId="ADAL" clId="{915925CB-ACCE-4967-8517-5D03B4D67EF6}" dt="2024-01-17T11:23:43.726" v="558" actId="20577"/>
          <ac:spMkLst>
            <pc:docMk/>
            <pc:sldMk cId="960976518" sldId="2076138019"/>
            <ac:spMk id="2" creationId="{D5E1B402-11ED-F2B6-722C-5CE945A790B8}"/>
          </ac:spMkLst>
        </pc:spChg>
        <pc:spChg chg="mod">
          <ac:chgData name="Jan Lade" userId="1ce005ae-aa94-4df6-859b-693a745129c2" providerId="ADAL" clId="{915925CB-ACCE-4967-8517-5D03B4D67EF6}" dt="2024-01-17T11:37:34.095" v="674" actId="20577"/>
          <ac:spMkLst>
            <pc:docMk/>
            <pc:sldMk cId="960976518" sldId="2076138019"/>
            <ac:spMk id="6" creationId="{57866E59-F62B-17BF-A991-54450BB095C7}"/>
          </ac:spMkLst>
        </pc:spChg>
        <pc:spChg chg="mod">
          <ac:chgData name="Jan Lade" userId="1ce005ae-aa94-4df6-859b-693a745129c2" providerId="ADAL" clId="{915925CB-ACCE-4967-8517-5D03B4D67EF6}" dt="2024-01-17T11:23:50.838" v="565" actId="20577"/>
          <ac:spMkLst>
            <pc:docMk/>
            <pc:sldMk cId="960976518" sldId="2076138019"/>
            <ac:spMk id="13" creationId="{A9FC5458-3604-9FAA-D18C-40F8B832C6E7}"/>
          </ac:spMkLst>
        </pc:spChg>
        <pc:spChg chg="mod">
          <ac:chgData name="Jan Lade" userId="1ce005ae-aa94-4df6-859b-693a745129c2" providerId="ADAL" clId="{915925CB-ACCE-4967-8517-5D03B4D67EF6}" dt="2024-01-17T11:26:46.221" v="625" actId="20577"/>
          <ac:spMkLst>
            <pc:docMk/>
            <pc:sldMk cId="960976518" sldId="2076138019"/>
            <ac:spMk id="14" creationId="{9E9EA4D0-C001-1B85-796F-7B812402FC5F}"/>
          </ac:spMkLst>
        </pc:spChg>
        <pc:spChg chg="mod">
          <ac:chgData name="Jan Lade" userId="1ce005ae-aa94-4df6-859b-693a745129c2" providerId="ADAL" clId="{915925CB-ACCE-4967-8517-5D03B4D67EF6}" dt="2024-01-17T11:26:16.027" v="621" actId="20577"/>
          <ac:spMkLst>
            <pc:docMk/>
            <pc:sldMk cId="960976518" sldId="2076138019"/>
            <ac:spMk id="15" creationId="{53F8AD88-96F1-D6A6-E6EE-E35BFDB7A41A}"/>
          </ac:spMkLst>
        </pc:spChg>
      </pc:sldChg>
      <pc:sldChg chg="delSp modSp mod modTransition modAnim modNotesTx">
        <pc:chgData name="Jan Lade" userId="1ce005ae-aa94-4df6-859b-693a745129c2" providerId="ADAL" clId="{915925CB-ACCE-4967-8517-5D03B4D67EF6}" dt="2024-01-23T15:21:00.877" v="2924" actId="113"/>
        <pc:sldMkLst>
          <pc:docMk/>
          <pc:sldMk cId="1611770470" sldId="2076138020"/>
        </pc:sldMkLst>
        <pc:spChg chg="mod">
          <ac:chgData name="Jan Lade" userId="1ce005ae-aa94-4df6-859b-693a745129c2" providerId="ADAL" clId="{915925CB-ACCE-4967-8517-5D03B4D67EF6}" dt="2024-01-23T14:26:05.883" v="1872" actId="20577"/>
          <ac:spMkLst>
            <pc:docMk/>
            <pc:sldMk cId="1611770470" sldId="2076138020"/>
            <ac:spMk id="2" creationId="{4E14762D-9D65-A2D9-2397-B49C7E3058DC}"/>
          </ac:spMkLst>
        </pc:spChg>
        <pc:spChg chg="mod">
          <ac:chgData name="Jan Lade" userId="1ce005ae-aa94-4df6-859b-693a745129c2" providerId="ADAL" clId="{915925CB-ACCE-4967-8517-5D03B4D67EF6}" dt="2024-01-20T12:49:38.498" v="1743" actId="20577"/>
          <ac:spMkLst>
            <pc:docMk/>
            <pc:sldMk cId="1611770470" sldId="2076138020"/>
            <ac:spMk id="5" creationId="{1BC6D1EB-EF6E-8790-86CF-CF5C24A393C0}"/>
          </ac:spMkLst>
        </pc:spChg>
        <pc:cxnChg chg="del">
          <ac:chgData name="Jan Lade" userId="1ce005ae-aa94-4df6-859b-693a745129c2" providerId="ADAL" clId="{915925CB-ACCE-4967-8517-5D03B4D67EF6}" dt="2024-01-23T15:10:52.620" v="2416" actId="478"/>
          <ac:cxnSpMkLst>
            <pc:docMk/>
            <pc:sldMk cId="1611770470" sldId="2076138020"/>
            <ac:cxnSpMk id="18" creationId="{ABF56AAF-4A63-5C02-2F34-22F80295CF40}"/>
          </ac:cxnSpMkLst>
        </pc:cxnChg>
        <pc:cxnChg chg="del">
          <ac:chgData name="Jan Lade" userId="1ce005ae-aa94-4df6-859b-693a745129c2" providerId="ADAL" clId="{915925CB-ACCE-4967-8517-5D03B4D67EF6}" dt="2024-01-23T15:10:53.651" v="2417" actId="478"/>
          <ac:cxnSpMkLst>
            <pc:docMk/>
            <pc:sldMk cId="1611770470" sldId="2076138020"/>
            <ac:cxnSpMk id="19" creationId="{9D6EE875-0A9D-563F-8999-19B83566ABC7}"/>
          </ac:cxnSpMkLst>
        </pc:cxnChg>
        <pc:cxnChg chg="del mod">
          <ac:chgData name="Jan Lade" userId="1ce005ae-aa94-4df6-859b-693a745129c2" providerId="ADAL" clId="{915925CB-ACCE-4967-8517-5D03B4D67EF6}" dt="2024-01-23T15:10:51.725" v="2415" actId="478"/>
          <ac:cxnSpMkLst>
            <pc:docMk/>
            <pc:sldMk cId="1611770470" sldId="2076138020"/>
            <ac:cxnSpMk id="22" creationId="{3639BB23-4E7E-5BB3-7012-1B4A20B03747}"/>
          </ac:cxnSpMkLst>
        </pc:cxnChg>
      </pc:sldChg>
      <pc:sldChg chg="delSp mod modTransition modAnim modNotesTx">
        <pc:chgData name="Jan Lade" userId="1ce005ae-aa94-4df6-859b-693a745129c2" providerId="ADAL" clId="{915925CB-ACCE-4967-8517-5D03B4D67EF6}" dt="2024-01-23T15:10:57.387" v="2420" actId="478"/>
        <pc:sldMkLst>
          <pc:docMk/>
          <pc:sldMk cId="1063079155" sldId="2076138021"/>
        </pc:sldMkLst>
        <pc:cxnChg chg="del">
          <ac:chgData name="Jan Lade" userId="1ce005ae-aa94-4df6-859b-693a745129c2" providerId="ADAL" clId="{915925CB-ACCE-4967-8517-5D03B4D67EF6}" dt="2024-01-23T15:10:56.451" v="2419" actId="478"/>
          <ac:cxnSpMkLst>
            <pc:docMk/>
            <pc:sldMk cId="1063079155" sldId="2076138021"/>
            <ac:cxnSpMk id="18" creationId="{819FA7CD-D1D3-3D26-7DBC-5CA3A599C91A}"/>
          </ac:cxnSpMkLst>
        </pc:cxnChg>
        <pc:cxnChg chg="del">
          <ac:chgData name="Jan Lade" userId="1ce005ae-aa94-4df6-859b-693a745129c2" providerId="ADAL" clId="{915925CB-ACCE-4967-8517-5D03B4D67EF6}" dt="2024-01-23T15:10:57.387" v="2420" actId="478"/>
          <ac:cxnSpMkLst>
            <pc:docMk/>
            <pc:sldMk cId="1063079155" sldId="2076138021"/>
            <ac:cxnSpMk id="19" creationId="{A14F25D7-B2E0-68A2-4898-8FD87386AC0B}"/>
          </ac:cxnSpMkLst>
        </pc:cxnChg>
        <pc:cxnChg chg="del">
          <ac:chgData name="Jan Lade" userId="1ce005ae-aa94-4df6-859b-693a745129c2" providerId="ADAL" clId="{915925CB-ACCE-4967-8517-5D03B4D67EF6}" dt="2024-01-23T15:10:55.588" v="2418" actId="478"/>
          <ac:cxnSpMkLst>
            <pc:docMk/>
            <pc:sldMk cId="1063079155" sldId="2076138021"/>
            <ac:cxnSpMk id="22" creationId="{47AB0293-751C-51F2-1A89-1BF39C5D7D01}"/>
          </ac:cxnSpMkLst>
        </pc:cxnChg>
      </pc:sldChg>
      <pc:sldChg chg="delSp modSp mod modTransition modAnim">
        <pc:chgData name="Jan Lade" userId="1ce005ae-aa94-4df6-859b-693a745129c2" providerId="ADAL" clId="{915925CB-ACCE-4967-8517-5D03B4D67EF6}" dt="2024-01-23T15:11:01.239" v="2423" actId="478"/>
        <pc:sldMkLst>
          <pc:docMk/>
          <pc:sldMk cId="3655211199" sldId="2076138022"/>
        </pc:sldMkLst>
        <pc:spChg chg="mod">
          <ac:chgData name="Jan Lade" userId="1ce005ae-aa94-4df6-859b-693a745129c2" providerId="ADAL" clId="{915925CB-ACCE-4967-8517-5D03B4D67EF6}" dt="2024-01-20T12:32:07.118" v="1077" actId="1076"/>
          <ac:spMkLst>
            <pc:docMk/>
            <pc:sldMk cId="3655211199" sldId="2076138022"/>
            <ac:spMk id="14" creationId="{FA9E1AA3-AE93-1876-2F68-A9F7C976E306}"/>
          </ac:spMkLst>
        </pc:spChg>
        <pc:spChg chg="mod">
          <ac:chgData name="Jan Lade" userId="1ce005ae-aa94-4df6-859b-693a745129c2" providerId="ADAL" clId="{915925CB-ACCE-4967-8517-5D03B4D67EF6}" dt="2024-01-20T12:31:43.444" v="1075" actId="14100"/>
          <ac:spMkLst>
            <pc:docMk/>
            <pc:sldMk cId="3655211199" sldId="2076138022"/>
            <ac:spMk id="15" creationId="{552AFEDE-CA32-EEDC-9657-A1128AB28E84}"/>
          </ac:spMkLst>
        </pc:spChg>
        <pc:cxnChg chg="del">
          <ac:chgData name="Jan Lade" userId="1ce005ae-aa94-4df6-859b-693a745129c2" providerId="ADAL" clId="{915925CB-ACCE-4967-8517-5D03B4D67EF6}" dt="2024-01-23T15:11:00.260" v="2422" actId="478"/>
          <ac:cxnSpMkLst>
            <pc:docMk/>
            <pc:sldMk cId="3655211199" sldId="2076138022"/>
            <ac:cxnSpMk id="18" creationId="{986C8E35-EFBA-6757-C484-A3B4D2370912}"/>
          </ac:cxnSpMkLst>
        </pc:cxnChg>
        <pc:cxnChg chg="del">
          <ac:chgData name="Jan Lade" userId="1ce005ae-aa94-4df6-859b-693a745129c2" providerId="ADAL" clId="{915925CB-ACCE-4967-8517-5D03B4D67EF6}" dt="2024-01-23T15:11:01.239" v="2423" actId="478"/>
          <ac:cxnSpMkLst>
            <pc:docMk/>
            <pc:sldMk cId="3655211199" sldId="2076138022"/>
            <ac:cxnSpMk id="19" creationId="{8B92AE3D-53A0-50F0-E958-D703065B282A}"/>
          </ac:cxnSpMkLst>
        </pc:cxnChg>
        <pc:cxnChg chg="del">
          <ac:chgData name="Jan Lade" userId="1ce005ae-aa94-4df6-859b-693a745129c2" providerId="ADAL" clId="{915925CB-ACCE-4967-8517-5D03B4D67EF6}" dt="2024-01-23T15:10:59.460" v="2421" actId="478"/>
          <ac:cxnSpMkLst>
            <pc:docMk/>
            <pc:sldMk cId="3655211199" sldId="2076138022"/>
            <ac:cxnSpMk id="22" creationId="{EA2BA8FC-A166-AAAF-007C-83A2BB664B03}"/>
          </ac:cxnSpMkLst>
        </pc:cxnChg>
      </pc:sldChg>
      <pc:sldChg chg="modSp add mod ord modTransition modAnim modNotesTx">
        <pc:chgData name="Jan Lade" userId="1ce005ae-aa94-4df6-859b-693a745129c2" providerId="ADAL" clId="{915925CB-ACCE-4967-8517-5D03B4D67EF6}" dt="2024-01-23T15:19:19.179" v="2879" actId="1076"/>
        <pc:sldMkLst>
          <pc:docMk/>
          <pc:sldMk cId="3261597853" sldId="2076138023"/>
        </pc:sldMkLst>
        <pc:spChg chg="mod">
          <ac:chgData name="Jan Lade" userId="1ce005ae-aa94-4df6-859b-693a745129c2" providerId="ADAL" clId="{915925CB-ACCE-4967-8517-5D03B4D67EF6}" dt="2024-01-20T12:12:23.356" v="1034" actId="20577"/>
          <ac:spMkLst>
            <pc:docMk/>
            <pc:sldMk cId="3261597853" sldId="2076138023"/>
            <ac:spMk id="2" creationId="{8A3C3F1A-8AB8-C5DE-7E3A-4B894BFC4EA1}"/>
          </ac:spMkLst>
        </pc:spChg>
        <pc:spChg chg="mod">
          <ac:chgData name="Jan Lade" userId="1ce005ae-aa94-4df6-859b-693a745129c2" providerId="ADAL" clId="{915925CB-ACCE-4967-8517-5D03B4D67EF6}" dt="2024-01-20T12:11:35.381" v="1016" actId="20577"/>
          <ac:spMkLst>
            <pc:docMk/>
            <pc:sldMk cId="3261597853" sldId="2076138023"/>
            <ac:spMk id="4" creationId="{7C2B13F7-D792-16B4-511B-3506B73342A4}"/>
          </ac:spMkLst>
        </pc:spChg>
        <pc:spChg chg="mod">
          <ac:chgData name="Jan Lade" userId="1ce005ae-aa94-4df6-859b-693a745129c2" providerId="ADAL" clId="{915925CB-ACCE-4967-8517-5D03B4D67EF6}" dt="2024-01-23T15:19:19.179" v="2879" actId="1076"/>
          <ac:spMkLst>
            <pc:docMk/>
            <pc:sldMk cId="3261597853" sldId="2076138023"/>
            <ac:spMk id="6" creationId="{F8484771-EA7F-E977-0753-8E430C3860C3}"/>
          </ac:spMkLst>
        </pc:spChg>
      </pc:sldChg>
      <pc:sldChg chg="del">
        <pc:chgData name="Jan Lade" userId="1ce005ae-aa94-4df6-859b-693a745129c2" providerId="ADAL" clId="{915925CB-ACCE-4967-8517-5D03B4D67EF6}" dt="2024-01-23T10:17:22.285" v="1841" actId="47"/>
        <pc:sldMkLst>
          <pc:docMk/>
          <pc:sldMk cId="3159590799" sldId="2076138024"/>
        </pc:sldMkLst>
      </pc:sldChg>
      <pc:sldMasterChg chg="delSldLayout">
        <pc:chgData name="Jan Lade" userId="1ce005ae-aa94-4df6-859b-693a745129c2" providerId="ADAL" clId="{915925CB-ACCE-4967-8517-5D03B4D67EF6}" dt="2024-01-11T12:43:11.596" v="425" actId="47"/>
        <pc:sldMasterMkLst>
          <pc:docMk/>
          <pc:sldMasterMk cId="2497935797" sldId="2147483648"/>
        </pc:sldMasterMkLst>
        <pc:sldLayoutChg chg="del">
          <pc:chgData name="Jan Lade" userId="1ce005ae-aa94-4df6-859b-693a745129c2" providerId="ADAL" clId="{915925CB-ACCE-4967-8517-5D03B4D67EF6}" dt="2024-01-11T12:43:11.596" v="425" actId="47"/>
          <pc:sldLayoutMkLst>
            <pc:docMk/>
            <pc:sldMasterMk cId="2497935797" sldId="2147483648"/>
            <pc:sldLayoutMk cId="4033672994" sldId="2147483665"/>
          </pc:sldLayoutMkLst>
        </pc:sldLayoutChg>
      </pc:sldMasterChg>
    </pc:docChg>
  </pc:docChgLst>
  <pc:docChgLst>
    <pc:chgData name="Gastbenutzer" userId="S::urn:spo:anon#bd1704935963aee5f6418f03893897df914111e5515e2a81666e283907348dbe::" providerId="AD" clId="Web-{8AEDBD48-5D6F-61EB-9BB6-B80CC78BC28B}"/>
    <pc:docChg chg="addSld modSld sldOrd">
      <pc:chgData name="Gastbenutzer" userId="S::urn:spo:anon#bd1704935963aee5f6418f03893897df914111e5515e2a81666e283907348dbe::" providerId="AD" clId="Web-{8AEDBD48-5D6F-61EB-9BB6-B80CC78BC28B}" dt="2024-01-17T11:46:11.049" v="97" actId="20577"/>
      <pc:docMkLst>
        <pc:docMk/>
      </pc:docMkLst>
      <pc:sldChg chg="modNotes">
        <pc:chgData name="Gastbenutzer" userId="S::urn:spo:anon#bd1704935963aee5f6418f03893897df914111e5515e2a81666e283907348dbe::" providerId="AD" clId="Web-{8AEDBD48-5D6F-61EB-9BB6-B80CC78BC28B}" dt="2024-01-17T11:42:21.854" v="74"/>
        <pc:sldMkLst>
          <pc:docMk/>
          <pc:sldMk cId="2141074577" sldId="2076138003"/>
        </pc:sldMkLst>
      </pc:sldChg>
      <pc:sldChg chg="modSp add ord replId">
        <pc:chgData name="Gastbenutzer" userId="S::urn:spo:anon#bd1704935963aee5f6418f03893897df914111e5515e2a81666e283907348dbe::" providerId="AD" clId="Web-{8AEDBD48-5D6F-61EB-9BB6-B80CC78BC28B}" dt="2024-01-17T11:46:11.049" v="97" actId="20577"/>
        <pc:sldMkLst>
          <pc:docMk/>
          <pc:sldMk cId="1611770470" sldId="2076138020"/>
        </pc:sldMkLst>
        <pc:spChg chg="mod">
          <ac:chgData name="Gastbenutzer" userId="S::urn:spo:anon#bd1704935963aee5f6418f03893897df914111e5515e2a81666e283907348dbe::" providerId="AD" clId="Web-{8AEDBD48-5D6F-61EB-9BB6-B80CC78BC28B}" dt="2024-01-17T11:43:39.091" v="89" actId="20577"/>
          <ac:spMkLst>
            <pc:docMk/>
            <pc:sldMk cId="1611770470" sldId="2076138020"/>
            <ac:spMk id="2" creationId="{4E14762D-9D65-A2D9-2397-B49C7E3058DC}"/>
          </ac:spMkLst>
        </pc:spChg>
        <pc:spChg chg="mod">
          <ac:chgData name="Gastbenutzer" userId="S::urn:spo:anon#bd1704935963aee5f6418f03893897df914111e5515e2a81666e283907348dbe::" providerId="AD" clId="Web-{8AEDBD48-5D6F-61EB-9BB6-B80CC78BC28B}" dt="2024-01-17T11:43:35.872" v="85" actId="20577"/>
          <ac:spMkLst>
            <pc:docMk/>
            <pc:sldMk cId="1611770470" sldId="2076138020"/>
            <ac:spMk id="6" creationId="{8BF4B839-D1E4-238B-8DA4-0C997FD76DEB}"/>
          </ac:spMkLst>
        </pc:spChg>
        <pc:spChg chg="mod">
          <ac:chgData name="Gastbenutzer" userId="S::urn:spo:anon#bd1704935963aee5f6418f03893897df914111e5515e2a81666e283907348dbe::" providerId="AD" clId="Web-{8AEDBD48-5D6F-61EB-9BB6-B80CC78BC28B}" dt="2024-01-17T11:43:56.373" v="91" actId="20577"/>
          <ac:spMkLst>
            <pc:docMk/>
            <pc:sldMk cId="1611770470" sldId="2076138020"/>
            <ac:spMk id="13" creationId="{CE2F29BE-FD34-49F8-40A4-3FAE33843A85}"/>
          </ac:spMkLst>
        </pc:spChg>
        <pc:spChg chg="mod">
          <ac:chgData name="Gastbenutzer" userId="S::urn:spo:anon#bd1704935963aee5f6418f03893897df914111e5515e2a81666e283907348dbe::" providerId="AD" clId="Web-{8AEDBD48-5D6F-61EB-9BB6-B80CC78BC28B}" dt="2024-01-17T11:46:11.049" v="97" actId="20577"/>
          <ac:spMkLst>
            <pc:docMk/>
            <pc:sldMk cId="1611770470" sldId="2076138020"/>
            <ac:spMk id="15" creationId="{A1D61FB6-BD8F-56FD-5C91-2E08C68E9732}"/>
          </ac:spMkLst>
        </pc:spChg>
      </pc:sldChg>
    </pc:docChg>
  </pc:docChgLst>
  <pc:docChgLst>
    <pc:chgData name="Jan Lade" userId="1ce005ae-aa94-4df6-859b-693a745129c2" providerId="ADAL" clId="{64AC7DF0-BB98-499A-B590-29239BE0EB67}"/>
    <pc:docChg chg="undo custSel addSld delSld modSld sldOrd">
      <pc:chgData name="Jan Lade" userId="1ce005ae-aa94-4df6-859b-693a745129c2" providerId="ADAL" clId="{64AC7DF0-BB98-499A-B590-29239BE0EB67}" dt="2024-02-13T12:58:16.742" v="6977" actId="47"/>
      <pc:docMkLst>
        <pc:docMk/>
      </pc:docMkLst>
      <pc:sldChg chg="modSp mod modNotesTx">
        <pc:chgData name="Jan Lade" userId="1ce005ae-aa94-4df6-859b-693a745129c2" providerId="ADAL" clId="{64AC7DF0-BB98-499A-B590-29239BE0EB67}" dt="2024-02-13T09:00:06.529" v="6936" actId="20577"/>
        <pc:sldMkLst>
          <pc:docMk/>
          <pc:sldMk cId="3696729715" sldId="2076137972"/>
        </pc:sldMkLst>
        <pc:spChg chg="mod">
          <ac:chgData name="Jan Lade" userId="1ce005ae-aa94-4df6-859b-693a745129c2" providerId="ADAL" clId="{64AC7DF0-BB98-499A-B590-29239BE0EB67}" dt="2024-02-12T10:55:59.556" v="5299" actId="20577"/>
          <ac:spMkLst>
            <pc:docMk/>
            <pc:sldMk cId="3696729715" sldId="2076137972"/>
            <ac:spMk id="30" creationId="{4955D4C8-37AC-1CB9-9B1F-3C732245F49C}"/>
          </ac:spMkLst>
        </pc:spChg>
        <pc:spChg chg="mod">
          <ac:chgData name="Jan Lade" userId="1ce005ae-aa94-4df6-859b-693a745129c2" providerId="ADAL" clId="{64AC7DF0-BB98-499A-B590-29239BE0EB67}" dt="2024-02-12T10:56:35.059" v="5336" actId="20577"/>
          <ac:spMkLst>
            <pc:docMk/>
            <pc:sldMk cId="3696729715" sldId="2076137972"/>
            <ac:spMk id="31" creationId="{D07CB272-23D1-4410-8680-E0C4D958B665}"/>
          </ac:spMkLst>
        </pc:spChg>
        <pc:spChg chg="mod">
          <ac:chgData name="Jan Lade" userId="1ce005ae-aa94-4df6-859b-693a745129c2" providerId="ADAL" clId="{64AC7DF0-BB98-499A-B590-29239BE0EB67}" dt="2024-02-13T09:00:06.529" v="6936" actId="20577"/>
          <ac:spMkLst>
            <pc:docMk/>
            <pc:sldMk cId="3696729715" sldId="2076137972"/>
            <ac:spMk id="32" creationId="{C0D16ED8-4C57-B051-4BA9-9359531F31CB}"/>
          </ac:spMkLst>
        </pc:spChg>
        <pc:spChg chg="mod">
          <ac:chgData name="Jan Lade" userId="1ce005ae-aa94-4df6-859b-693a745129c2" providerId="ADAL" clId="{64AC7DF0-BB98-499A-B590-29239BE0EB67}" dt="2024-02-12T10:56:07.482" v="5323" actId="20577"/>
          <ac:spMkLst>
            <pc:docMk/>
            <pc:sldMk cId="3696729715" sldId="2076137972"/>
            <ac:spMk id="33" creationId="{64D86372-7BCA-F043-90D0-1DA0D3CEEBB2}"/>
          </ac:spMkLst>
        </pc:spChg>
      </pc:sldChg>
      <pc:sldChg chg="modSp mod">
        <pc:chgData name="Jan Lade" userId="1ce005ae-aa94-4df6-859b-693a745129c2" providerId="ADAL" clId="{64AC7DF0-BB98-499A-B590-29239BE0EB67}" dt="2024-02-13T08:19:22.717" v="6270" actId="20577"/>
        <pc:sldMkLst>
          <pc:docMk/>
          <pc:sldMk cId="118559000" sldId="2076137990"/>
        </pc:sldMkLst>
        <pc:spChg chg="mod">
          <ac:chgData name="Jan Lade" userId="1ce005ae-aa94-4df6-859b-693a745129c2" providerId="ADAL" clId="{64AC7DF0-BB98-499A-B590-29239BE0EB67}" dt="2024-02-13T08:19:22.717" v="6270" actId="20577"/>
          <ac:spMkLst>
            <pc:docMk/>
            <pc:sldMk cId="118559000" sldId="2076137990"/>
            <ac:spMk id="6" creationId="{34064248-4730-C7FE-B517-0CD612A7ACE5}"/>
          </ac:spMkLst>
        </pc:spChg>
      </pc:sldChg>
      <pc:sldChg chg="addSp delSp modSp mod ord delAnim modAnim modNotesTx">
        <pc:chgData name="Jan Lade" userId="1ce005ae-aa94-4df6-859b-693a745129c2" providerId="ADAL" clId="{64AC7DF0-BB98-499A-B590-29239BE0EB67}" dt="2024-02-13T07:49:32.397" v="5405" actId="15"/>
        <pc:sldMkLst>
          <pc:docMk/>
          <pc:sldMk cId="2601167505" sldId="2076137992"/>
        </pc:sldMkLst>
        <pc:spChg chg="del mod">
          <ac:chgData name="Jan Lade" userId="1ce005ae-aa94-4df6-859b-693a745129c2" providerId="ADAL" clId="{64AC7DF0-BB98-499A-B590-29239BE0EB67}" dt="2024-02-06T09:06:48.284" v="2" actId="478"/>
          <ac:spMkLst>
            <pc:docMk/>
            <pc:sldMk cId="2601167505" sldId="2076137992"/>
            <ac:spMk id="2" creationId="{D5E1B402-11ED-F2B6-722C-5CE945A790B8}"/>
          </ac:spMkLst>
        </pc:spChg>
        <pc:spChg chg="add del mod">
          <ac:chgData name="Jan Lade" userId="1ce005ae-aa94-4df6-859b-693a745129c2" providerId="ADAL" clId="{64AC7DF0-BB98-499A-B590-29239BE0EB67}" dt="2024-02-06T09:06:50.132" v="3" actId="478"/>
          <ac:spMkLst>
            <pc:docMk/>
            <pc:sldMk cId="2601167505" sldId="2076137992"/>
            <ac:spMk id="4" creationId="{2741F430-E488-DA5D-84FF-2948F7A01762}"/>
          </ac:spMkLst>
        </pc:spChg>
        <pc:spChg chg="del">
          <ac:chgData name="Jan Lade" userId="1ce005ae-aa94-4df6-859b-693a745129c2" providerId="ADAL" clId="{64AC7DF0-BB98-499A-B590-29239BE0EB67}" dt="2024-02-06T09:08:44.579" v="72" actId="478"/>
          <ac:spMkLst>
            <pc:docMk/>
            <pc:sldMk cId="2601167505" sldId="2076137992"/>
            <ac:spMk id="5" creationId="{79163C56-2F37-3119-7CD1-6C03FD19A5EA}"/>
          </ac:spMkLst>
        </pc:spChg>
        <pc:spChg chg="del mod">
          <ac:chgData name="Jan Lade" userId="1ce005ae-aa94-4df6-859b-693a745129c2" providerId="ADAL" clId="{64AC7DF0-BB98-499A-B590-29239BE0EB67}" dt="2024-02-06T09:08:41.741" v="69" actId="478"/>
          <ac:spMkLst>
            <pc:docMk/>
            <pc:sldMk cId="2601167505" sldId="2076137992"/>
            <ac:spMk id="6" creationId="{57866E59-F62B-17BF-A991-54450BB095C7}"/>
          </ac:spMkLst>
        </pc:spChg>
        <pc:spChg chg="add mod">
          <ac:chgData name="Jan Lade" userId="1ce005ae-aa94-4df6-859b-693a745129c2" providerId="ADAL" clId="{64AC7DF0-BB98-499A-B590-29239BE0EB67}" dt="2024-02-12T08:47:50.418" v="770" actId="207"/>
          <ac:spMkLst>
            <pc:docMk/>
            <pc:sldMk cId="2601167505" sldId="2076137992"/>
            <ac:spMk id="7" creationId="{275B1E3D-0409-FBA8-440A-C268BF2FFA95}"/>
          </ac:spMkLst>
        </pc:spChg>
        <pc:spChg chg="add del mod">
          <ac:chgData name="Jan Lade" userId="1ce005ae-aa94-4df6-859b-693a745129c2" providerId="ADAL" clId="{64AC7DF0-BB98-499A-B590-29239BE0EB67}" dt="2024-02-06T09:16:28.334" v="218" actId="478"/>
          <ac:spMkLst>
            <pc:docMk/>
            <pc:sldMk cId="2601167505" sldId="2076137992"/>
            <ac:spMk id="8" creationId="{880B8335-2CCE-40D5-57B6-817A7639C167}"/>
          </ac:spMkLst>
        </pc:spChg>
        <pc:spChg chg="add del mod">
          <ac:chgData name="Jan Lade" userId="1ce005ae-aa94-4df6-859b-693a745129c2" providerId="ADAL" clId="{64AC7DF0-BB98-499A-B590-29239BE0EB67}" dt="2024-02-06T09:09:39.230" v="80" actId="478"/>
          <ac:spMkLst>
            <pc:docMk/>
            <pc:sldMk cId="2601167505" sldId="2076137992"/>
            <ac:spMk id="9" creationId="{233A64E4-864A-1873-B48E-4B83D8C1E370}"/>
          </ac:spMkLst>
        </pc:spChg>
        <pc:spChg chg="add del mod">
          <ac:chgData name="Jan Lade" userId="1ce005ae-aa94-4df6-859b-693a745129c2" providerId="ADAL" clId="{64AC7DF0-BB98-499A-B590-29239BE0EB67}" dt="2024-02-06T09:09:39.707" v="81" actId="478"/>
          <ac:spMkLst>
            <pc:docMk/>
            <pc:sldMk cId="2601167505" sldId="2076137992"/>
            <ac:spMk id="10" creationId="{B511FDCB-C842-E666-1E17-7E5CA903475B}"/>
          </ac:spMkLst>
        </pc:spChg>
        <pc:spChg chg="add mod">
          <ac:chgData name="Jan Lade" userId="1ce005ae-aa94-4df6-859b-693a745129c2" providerId="ADAL" clId="{64AC7DF0-BB98-499A-B590-29239BE0EB67}" dt="2024-02-12T08:47:55.581" v="771" actId="207"/>
          <ac:spMkLst>
            <pc:docMk/>
            <pc:sldMk cId="2601167505" sldId="2076137992"/>
            <ac:spMk id="11" creationId="{4C917E0B-1AED-1CF8-1EEF-53D1A16E09C9}"/>
          </ac:spMkLst>
        </pc:spChg>
        <pc:spChg chg="del">
          <ac:chgData name="Jan Lade" userId="1ce005ae-aa94-4df6-859b-693a745129c2" providerId="ADAL" clId="{64AC7DF0-BB98-499A-B590-29239BE0EB67}" dt="2024-02-06T09:06:47.454" v="1" actId="478"/>
          <ac:spMkLst>
            <pc:docMk/>
            <pc:sldMk cId="2601167505" sldId="2076137992"/>
            <ac:spMk id="13" creationId="{A9FC5458-3604-9FAA-D18C-40F8B832C6E7}"/>
          </ac:spMkLst>
        </pc:spChg>
        <pc:spChg chg="del">
          <ac:chgData name="Jan Lade" userId="1ce005ae-aa94-4df6-859b-693a745129c2" providerId="ADAL" clId="{64AC7DF0-BB98-499A-B590-29239BE0EB67}" dt="2024-02-06T09:06:51.100" v="4" actId="478"/>
          <ac:spMkLst>
            <pc:docMk/>
            <pc:sldMk cId="2601167505" sldId="2076137992"/>
            <ac:spMk id="14" creationId="{9E9EA4D0-C001-1B85-796F-7B812402FC5F}"/>
          </ac:spMkLst>
        </pc:spChg>
        <pc:spChg chg="del">
          <ac:chgData name="Jan Lade" userId="1ce005ae-aa94-4df6-859b-693a745129c2" providerId="ADAL" clId="{64AC7DF0-BB98-499A-B590-29239BE0EB67}" dt="2024-02-06T09:06:51.686" v="5" actId="478"/>
          <ac:spMkLst>
            <pc:docMk/>
            <pc:sldMk cId="2601167505" sldId="2076137992"/>
            <ac:spMk id="15" creationId="{53F8AD88-96F1-D6A6-E6EE-E35BFDB7A41A}"/>
          </ac:spMkLst>
        </pc:spChg>
        <pc:spChg chg="add del mod">
          <ac:chgData name="Jan Lade" userId="1ce005ae-aa94-4df6-859b-693a745129c2" providerId="ADAL" clId="{64AC7DF0-BB98-499A-B590-29239BE0EB67}" dt="2024-02-06T09:08:43.093" v="71" actId="478"/>
          <ac:spMkLst>
            <pc:docMk/>
            <pc:sldMk cId="2601167505" sldId="2076137992"/>
            <ac:spMk id="16" creationId="{B896FC05-B048-5E1A-E499-E842F9A56EE2}"/>
          </ac:spMkLst>
        </pc:spChg>
        <pc:spChg chg="add mod">
          <ac:chgData name="Jan Lade" userId="1ce005ae-aa94-4df6-859b-693a745129c2" providerId="ADAL" clId="{64AC7DF0-BB98-499A-B590-29239BE0EB67}" dt="2024-02-06T10:28:50.525" v="575" actId="207"/>
          <ac:spMkLst>
            <pc:docMk/>
            <pc:sldMk cId="2601167505" sldId="2076137992"/>
            <ac:spMk id="17" creationId="{40B6A5E1-6506-3655-6571-C581F5F6D1DB}"/>
          </ac:spMkLst>
        </pc:spChg>
        <pc:spChg chg="add mod">
          <ac:chgData name="Jan Lade" userId="1ce005ae-aa94-4df6-859b-693a745129c2" providerId="ADAL" clId="{64AC7DF0-BB98-499A-B590-29239BE0EB67}" dt="2024-02-06T10:28:54.888" v="576" actId="207"/>
          <ac:spMkLst>
            <pc:docMk/>
            <pc:sldMk cId="2601167505" sldId="2076137992"/>
            <ac:spMk id="20" creationId="{46FCE00C-9602-C215-96D0-55CB98EBEA7F}"/>
          </ac:spMkLst>
        </pc:spChg>
        <pc:spChg chg="add del mod">
          <ac:chgData name="Jan Lade" userId="1ce005ae-aa94-4df6-859b-693a745129c2" providerId="ADAL" clId="{64AC7DF0-BB98-499A-B590-29239BE0EB67}" dt="2024-02-06T09:13:24.784" v="139"/>
          <ac:spMkLst>
            <pc:docMk/>
            <pc:sldMk cId="2601167505" sldId="2076137992"/>
            <ac:spMk id="21" creationId="{EAEAD7EB-8570-AC7D-AB93-C8EBB750F666}"/>
          </ac:spMkLst>
        </pc:spChg>
        <pc:spChg chg="add del mod">
          <ac:chgData name="Jan Lade" userId="1ce005ae-aa94-4df6-859b-693a745129c2" providerId="ADAL" clId="{64AC7DF0-BB98-499A-B590-29239BE0EB67}" dt="2024-02-06T09:13:24.785" v="141"/>
          <ac:spMkLst>
            <pc:docMk/>
            <pc:sldMk cId="2601167505" sldId="2076137992"/>
            <ac:spMk id="23" creationId="{92ABABAC-8474-17A1-2A87-C5FF534B9606}"/>
          </ac:spMkLst>
        </pc:spChg>
        <pc:spChg chg="add mod">
          <ac:chgData name="Jan Lade" userId="1ce005ae-aa94-4df6-859b-693a745129c2" providerId="ADAL" clId="{64AC7DF0-BB98-499A-B590-29239BE0EB67}" dt="2024-02-06T10:26:50.786" v="571" actId="2711"/>
          <ac:spMkLst>
            <pc:docMk/>
            <pc:sldMk cId="2601167505" sldId="2076137992"/>
            <ac:spMk id="24" creationId="{6B1B3764-3106-780D-5CCD-9DAF19986086}"/>
          </ac:spMkLst>
        </pc:spChg>
        <pc:spChg chg="add mod">
          <ac:chgData name="Jan Lade" userId="1ce005ae-aa94-4df6-859b-693a745129c2" providerId="ADAL" clId="{64AC7DF0-BB98-499A-B590-29239BE0EB67}" dt="2024-02-06T10:26:54.580" v="572" actId="2711"/>
          <ac:spMkLst>
            <pc:docMk/>
            <pc:sldMk cId="2601167505" sldId="2076137992"/>
            <ac:spMk id="25" creationId="{A9B04FAE-522F-A5D0-1F00-5988FD1B3D4F}"/>
          </ac:spMkLst>
        </pc:spChg>
        <pc:spChg chg="add del mod">
          <ac:chgData name="Jan Lade" userId="1ce005ae-aa94-4df6-859b-693a745129c2" providerId="ADAL" clId="{64AC7DF0-BB98-499A-B590-29239BE0EB67}" dt="2024-02-06T09:15:42.281" v="204"/>
          <ac:spMkLst>
            <pc:docMk/>
            <pc:sldMk cId="2601167505" sldId="2076137992"/>
            <ac:spMk id="26" creationId="{F1B38CA7-1EB3-F060-E9CE-DA6C64878229}"/>
          </ac:spMkLst>
        </pc:spChg>
        <pc:spChg chg="add del mod">
          <ac:chgData name="Jan Lade" userId="1ce005ae-aa94-4df6-859b-693a745129c2" providerId="ADAL" clId="{64AC7DF0-BB98-499A-B590-29239BE0EB67}" dt="2024-02-06T09:16:26.582" v="217" actId="478"/>
          <ac:spMkLst>
            <pc:docMk/>
            <pc:sldMk cId="2601167505" sldId="2076137992"/>
            <ac:spMk id="27" creationId="{22CB9F5B-A40B-13C8-CDB4-570AD1F9D389}"/>
          </ac:spMkLst>
        </pc:spChg>
        <pc:spChg chg="add del mod">
          <ac:chgData name="Jan Lade" userId="1ce005ae-aa94-4df6-859b-693a745129c2" providerId="ADAL" clId="{64AC7DF0-BB98-499A-B590-29239BE0EB67}" dt="2024-02-06T09:15:42.278" v="202" actId="478"/>
          <ac:spMkLst>
            <pc:docMk/>
            <pc:sldMk cId="2601167505" sldId="2076137992"/>
            <ac:spMk id="28" creationId="{8D38EB08-67BE-DC99-FF46-1E74CCA5F9AD}"/>
          </ac:spMkLst>
        </pc:spChg>
        <pc:spChg chg="add mod">
          <ac:chgData name="Jan Lade" userId="1ce005ae-aa94-4df6-859b-693a745129c2" providerId="ADAL" clId="{64AC7DF0-BB98-499A-B590-29239BE0EB67}" dt="2024-02-06T10:28:44.143" v="574" actId="207"/>
          <ac:spMkLst>
            <pc:docMk/>
            <pc:sldMk cId="2601167505" sldId="2076137992"/>
            <ac:spMk id="29" creationId="{049A5866-B028-1B81-CEFA-A12EB845A570}"/>
          </ac:spMkLst>
        </pc:spChg>
        <pc:spChg chg="add mod">
          <ac:chgData name="Jan Lade" userId="1ce005ae-aa94-4df6-859b-693a745129c2" providerId="ADAL" clId="{64AC7DF0-BB98-499A-B590-29239BE0EB67}" dt="2024-02-06T10:26:45.353" v="569" actId="2711"/>
          <ac:spMkLst>
            <pc:docMk/>
            <pc:sldMk cId="2601167505" sldId="2076137992"/>
            <ac:spMk id="30" creationId="{83CFC05D-5AD5-7873-2DD1-81BF7D7525B5}"/>
          </ac:spMkLst>
        </pc:spChg>
        <pc:spChg chg="add del mod">
          <ac:chgData name="Jan Lade" userId="1ce005ae-aa94-4df6-859b-693a745129c2" providerId="ADAL" clId="{64AC7DF0-BB98-499A-B590-29239BE0EB67}" dt="2024-02-06T09:24:00.796" v="385" actId="478"/>
          <ac:spMkLst>
            <pc:docMk/>
            <pc:sldMk cId="2601167505" sldId="2076137992"/>
            <ac:spMk id="31" creationId="{047EE751-36A9-A9A4-5586-2BE8F28195D1}"/>
          </ac:spMkLst>
        </pc:spChg>
        <pc:spChg chg="add mod">
          <ac:chgData name="Jan Lade" userId="1ce005ae-aa94-4df6-859b-693a745129c2" providerId="ADAL" clId="{64AC7DF0-BB98-499A-B590-29239BE0EB67}" dt="2024-02-06T10:26:48.347" v="570" actId="2711"/>
          <ac:spMkLst>
            <pc:docMk/>
            <pc:sldMk cId="2601167505" sldId="2076137992"/>
            <ac:spMk id="32" creationId="{23FDA11D-69B8-C861-AA1A-9BD24E75B0F1}"/>
          </ac:spMkLst>
        </pc:spChg>
        <pc:spChg chg="add mod">
          <ac:chgData name="Jan Lade" userId="1ce005ae-aa94-4df6-859b-693a745129c2" providerId="ADAL" clId="{64AC7DF0-BB98-499A-B590-29239BE0EB67}" dt="2024-02-06T10:30:17.156" v="580" actId="207"/>
          <ac:spMkLst>
            <pc:docMk/>
            <pc:sldMk cId="2601167505" sldId="2076137992"/>
            <ac:spMk id="33" creationId="{3AA4EB37-B882-CF0D-3C73-2B839CEE9920}"/>
          </ac:spMkLst>
        </pc:spChg>
        <pc:spChg chg="add mod">
          <ac:chgData name="Jan Lade" userId="1ce005ae-aa94-4df6-859b-693a745129c2" providerId="ADAL" clId="{64AC7DF0-BB98-499A-B590-29239BE0EB67}" dt="2024-02-06T10:30:20.543" v="581" actId="207"/>
          <ac:spMkLst>
            <pc:docMk/>
            <pc:sldMk cId="2601167505" sldId="2076137992"/>
            <ac:spMk id="34" creationId="{2697FB31-7F47-578C-CBF8-639574C062CF}"/>
          </ac:spMkLst>
        </pc:spChg>
        <pc:spChg chg="add mod">
          <ac:chgData name="Jan Lade" userId="1ce005ae-aa94-4df6-859b-693a745129c2" providerId="ADAL" clId="{64AC7DF0-BB98-499A-B590-29239BE0EB67}" dt="2024-02-06T10:30:24.804" v="582" actId="207"/>
          <ac:spMkLst>
            <pc:docMk/>
            <pc:sldMk cId="2601167505" sldId="2076137992"/>
            <ac:spMk id="35" creationId="{A593146B-B221-F188-0DF8-B047D603E0CA}"/>
          </ac:spMkLst>
        </pc:spChg>
        <pc:spChg chg="add mod">
          <ac:chgData name="Jan Lade" userId="1ce005ae-aa94-4df6-859b-693a745129c2" providerId="ADAL" clId="{64AC7DF0-BB98-499A-B590-29239BE0EB67}" dt="2024-02-06T10:30:10.013" v="579" actId="207"/>
          <ac:spMkLst>
            <pc:docMk/>
            <pc:sldMk cId="2601167505" sldId="2076137992"/>
            <ac:spMk id="36" creationId="{718B4B0D-E3B4-17C4-859F-EB77BA74EB38}"/>
          </ac:spMkLst>
        </pc:spChg>
        <pc:spChg chg="add del mod">
          <ac:chgData name="Jan Lade" userId="1ce005ae-aa94-4df6-859b-693a745129c2" providerId="ADAL" clId="{64AC7DF0-BB98-499A-B590-29239BE0EB67}" dt="2024-02-06T09:22:51.093" v="367" actId="478"/>
          <ac:spMkLst>
            <pc:docMk/>
            <pc:sldMk cId="2601167505" sldId="2076137992"/>
            <ac:spMk id="37" creationId="{CCFC703B-4748-605C-D09D-BD27B197E23A}"/>
          </ac:spMkLst>
        </pc:spChg>
        <pc:spChg chg="add del mod">
          <ac:chgData name="Jan Lade" userId="1ce005ae-aa94-4df6-859b-693a745129c2" providerId="ADAL" clId="{64AC7DF0-BB98-499A-B590-29239BE0EB67}" dt="2024-02-06T09:22:52.499" v="368" actId="478"/>
          <ac:spMkLst>
            <pc:docMk/>
            <pc:sldMk cId="2601167505" sldId="2076137992"/>
            <ac:spMk id="38" creationId="{6B19E00E-204B-DCE4-1EF5-507FBBAE16E3}"/>
          </ac:spMkLst>
        </pc:spChg>
        <pc:spChg chg="add del mod">
          <ac:chgData name="Jan Lade" userId="1ce005ae-aa94-4df6-859b-693a745129c2" providerId="ADAL" clId="{64AC7DF0-BB98-499A-B590-29239BE0EB67}" dt="2024-02-06T09:23:06.980" v="377" actId="478"/>
          <ac:spMkLst>
            <pc:docMk/>
            <pc:sldMk cId="2601167505" sldId="2076137992"/>
            <ac:spMk id="39" creationId="{B34C1618-76FC-E510-CF65-AA078802C339}"/>
          </ac:spMkLst>
        </pc:spChg>
        <pc:spChg chg="add del mod">
          <ac:chgData name="Jan Lade" userId="1ce005ae-aa94-4df6-859b-693a745129c2" providerId="ADAL" clId="{64AC7DF0-BB98-499A-B590-29239BE0EB67}" dt="2024-02-06T09:23:07.852" v="378" actId="478"/>
          <ac:spMkLst>
            <pc:docMk/>
            <pc:sldMk cId="2601167505" sldId="2076137992"/>
            <ac:spMk id="40" creationId="{83728469-A99E-2C5D-34CB-C6293880EAEC}"/>
          </ac:spMkLst>
        </pc:spChg>
        <pc:spChg chg="add del mod">
          <ac:chgData name="Jan Lade" userId="1ce005ae-aa94-4df6-859b-693a745129c2" providerId="ADAL" clId="{64AC7DF0-BB98-499A-B590-29239BE0EB67}" dt="2024-02-06T09:23:09.596" v="379" actId="478"/>
          <ac:spMkLst>
            <pc:docMk/>
            <pc:sldMk cId="2601167505" sldId="2076137992"/>
            <ac:spMk id="41" creationId="{475A601C-2D79-D5DE-523C-A6027754F29C}"/>
          </ac:spMkLst>
        </pc:spChg>
        <pc:spChg chg="add mod">
          <ac:chgData name="Jan Lade" userId="1ce005ae-aa94-4df6-859b-693a745129c2" providerId="ADAL" clId="{64AC7DF0-BB98-499A-B590-29239BE0EB67}" dt="2024-02-06T09:23:04.556" v="376" actId="20577"/>
          <ac:spMkLst>
            <pc:docMk/>
            <pc:sldMk cId="2601167505" sldId="2076137992"/>
            <ac:spMk id="42" creationId="{F69ACA63-BCB5-9FC9-A563-8B267E1F0194}"/>
          </ac:spMkLst>
        </pc:spChg>
        <pc:spChg chg="add mod">
          <ac:chgData name="Jan Lade" userId="1ce005ae-aa94-4df6-859b-693a745129c2" providerId="ADAL" clId="{64AC7DF0-BB98-499A-B590-29239BE0EB67}" dt="2024-02-06T09:23:02.613" v="374" actId="20577"/>
          <ac:spMkLst>
            <pc:docMk/>
            <pc:sldMk cId="2601167505" sldId="2076137992"/>
            <ac:spMk id="43" creationId="{61EF8C98-80F4-13CB-F909-CE9C5AA7DB21}"/>
          </ac:spMkLst>
        </pc:spChg>
        <pc:spChg chg="add mod">
          <ac:chgData name="Jan Lade" userId="1ce005ae-aa94-4df6-859b-693a745129c2" providerId="ADAL" clId="{64AC7DF0-BB98-499A-B590-29239BE0EB67}" dt="2024-02-06T09:23:23.908" v="381" actId="1076"/>
          <ac:spMkLst>
            <pc:docMk/>
            <pc:sldMk cId="2601167505" sldId="2076137992"/>
            <ac:spMk id="44" creationId="{29C6D6B0-A1CD-DE50-93CB-0F8E1E16C6A4}"/>
          </ac:spMkLst>
        </pc:spChg>
        <pc:spChg chg="add mod">
          <ac:chgData name="Jan Lade" userId="1ce005ae-aa94-4df6-859b-693a745129c2" providerId="ADAL" clId="{64AC7DF0-BB98-499A-B590-29239BE0EB67}" dt="2024-02-06T09:23:23.908" v="381" actId="1076"/>
          <ac:spMkLst>
            <pc:docMk/>
            <pc:sldMk cId="2601167505" sldId="2076137992"/>
            <ac:spMk id="45" creationId="{1D08C423-B7AF-A08D-6F44-0E446E11C8EC}"/>
          </ac:spMkLst>
        </pc:spChg>
        <pc:spChg chg="add mod">
          <ac:chgData name="Jan Lade" userId="1ce005ae-aa94-4df6-859b-693a745129c2" providerId="ADAL" clId="{64AC7DF0-BB98-499A-B590-29239BE0EB67}" dt="2024-02-06T09:23:23.908" v="381" actId="1076"/>
          <ac:spMkLst>
            <pc:docMk/>
            <pc:sldMk cId="2601167505" sldId="2076137992"/>
            <ac:spMk id="46" creationId="{9B58D3CF-0DCE-D352-DCBB-5D64AB94CB28}"/>
          </ac:spMkLst>
        </pc:spChg>
        <pc:spChg chg="add mod">
          <ac:chgData name="Jan Lade" userId="1ce005ae-aa94-4df6-859b-693a745129c2" providerId="ADAL" clId="{64AC7DF0-BB98-499A-B590-29239BE0EB67}" dt="2024-02-06T09:24:02.481" v="386"/>
          <ac:spMkLst>
            <pc:docMk/>
            <pc:sldMk cId="2601167505" sldId="2076137992"/>
            <ac:spMk id="47" creationId="{C2BD39F4-2107-3E9A-3D31-17D3499387FE}"/>
          </ac:spMkLst>
        </pc:spChg>
        <pc:spChg chg="add mod">
          <ac:chgData name="Jan Lade" userId="1ce005ae-aa94-4df6-859b-693a745129c2" providerId="ADAL" clId="{64AC7DF0-BB98-499A-B590-29239BE0EB67}" dt="2024-02-06T09:24:02.481" v="386"/>
          <ac:spMkLst>
            <pc:docMk/>
            <pc:sldMk cId="2601167505" sldId="2076137992"/>
            <ac:spMk id="48" creationId="{E5D67248-C2BE-6DC8-561B-B98B11E6A26F}"/>
          </ac:spMkLst>
        </pc:spChg>
        <pc:spChg chg="add mod">
          <ac:chgData name="Jan Lade" userId="1ce005ae-aa94-4df6-859b-693a745129c2" providerId="ADAL" clId="{64AC7DF0-BB98-499A-B590-29239BE0EB67}" dt="2024-02-06T09:24:02.481" v="386"/>
          <ac:spMkLst>
            <pc:docMk/>
            <pc:sldMk cId="2601167505" sldId="2076137992"/>
            <ac:spMk id="49" creationId="{61F11548-05DE-3A29-BF1F-63DC96B45702}"/>
          </ac:spMkLst>
        </pc:spChg>
        <pc:spChg chg="add mod">
          <ac:chgData name="Jan Lade" userId="1ce005ae-aa94-4df6-859b-693a745129c2" providerId="ADAL" clId="{64AC7DF0-BB98-499A-B590-29239BE0EB67}" dt="2024-02-06T10:26:39.897" v="568" actId="2711"/>
          <ac:spMkLst>
            <pc:docMk/>
            <pc:sldMk cId="2601167505" sldId="2076137992"/>
            <ac:spMk id="50" creationId="{2F7A42CA-4FCC-3CFD-A7D1-9E6EEDD086E7}"/>
          </ac:spMkLst>
        </pc:spChg>
        <pc:spChg chg="add mod">
          <ac:chgData name="Jan Lade" userId="1ce005ae-aa94-4df6-859b-693a745129c2" providerId="ADAL" clId="{64AC7DF0-BB98-499A-B590-29239BE0EB67}" dt="2024-02-06T09:26:46.087" v="542" actId="20577"/>
          <ac:spMkLst>
            <pc:docMk/>
            <pc:sldMk cId="2601167505" sldId="2076137992"/>
            <ac:spMk id="51" creationId="{C2159E38-FEF2-0DFD-6AF7-4D516E43C937}"/>
          </ac:spMkLst>
        </pc:spChg>
        <pc:spChg chg="add mod">
          <ac:chgData name="Jan Lade" userId="1ce005ae-aa94-4df6-859b-693a745129c2" providerId="ADAL" clId="{64AC7DF0-BB98-499A-B590-29239BE0EB67}" dt="2024-02-06T09:29:36.931" v="559" actId="207"/>
          <ac:spMkLst>
            <pc:docMk/>
            <pc:sldMk cId="2601167505" sldId="2076137992"/>
            <ac:spMk id="52" creationId="{CFCF238B-7425-D5A0-8743-30289099CBBB}"/>
          </ac:spMkLst>
        </pc:spChg>
        <pc:spChg chg="add mod">
          <ac:chgData name="Jan Lade" userId="1ce005ae-aa94-4df6-859b-693a745129c2" providerId="ADAL" clId="{64AC7DF0-BB98-499A-B590-29239BE0EB67}" dt="2024-02-06T09:27:05.631" v="544"/>
          <ac:spMkLst>
            <pc:docMk/>
            <pc:sldMk cId="2601167505" sldId="2076137992"/>
            <ac:spMk id="53" creationId="{43E06939-3FC6-272D-297A-35B504666D14}"/>
          </ac:spMkLst>
        </pc:spChg>
        <pc:spChg chg="add mod">
          <ac:chgData name="Jan Lade" userId="1ce005ae-aa94-4df6-859b-693a745129c2" providerId="ADAL" clId="{64AC7DF0-BB98-499A-B590-29239BE0EB67}" dt="2024-02-06T09:29:50.508" v="560" actId="207"/>
          <ac:spMkLst>
            <pc:docMk/>
            <pc:sldMk cId="2601167505" sldId="2076137992"/>
            <ac:spMk id="54" creationId="{59436BF6-8D0B-1D4E-3586-454FCF4AD633}"/>
          </ac:spMkLst>
        </pc:spChg>
        <pc:spChg chg="add mod">
          <ac:chgData name="Jan Lade" userId="1ce005ae-aa94-4df6-859b-693a745129c2" providerId="ADAL" clId="{64AC7DF0-BB98-499A-B590-29239BE0EB67}" dt="2024-02-06T09:29:59.941" v="561" actId="207"/>
          <ac:spMkLst>
            <pc:docMk/>
            <pc:sldMk cId="2601167505" sldId="2076137992"/>
            <ac:spMk id="55" creationId="{D1A5B15D-B4FB-C868-55A4-18FFD7596A6C}"/>
          </ac:spMkLst>
        </pc:spChg>
        <pc:cxnChg chg="del">
          <ac:chgData name="Jan Lade" userId="1ce005ae-aa94-4df6-859b-693a745129c2" providerId="ADAL" clId="{64AC7DF0-BB98-499A-B590-29239BE0EB67}" dt="2024-02-06T09:06:53.092" v="7" actId="478"/>
          <ac:cxnSpMkLst>
            <pc:docMk/>
            <pc:sldMk cId="2601167505" sldId="2076137992"/>
            <ac:cxnSpMk id="18" creationId="{81700B33-EE13-7672-0426-9A03699A1268}"/>
          </ac:cxnSpMkLst>
        </pc:cxnChg>
        <pc:cxnChg chg="del">
          <ac:chgData name="Jan Lade" userId="1ce005ae-aa94-4df6-859b-693a745129c2" providerId="ADAL" clId="{64AC7DF0-BB98-499A-B590-29239BE0EB67}" dt="2024-02-06T09:06:52.428" v="6" actId="478"/>
          <ac:cxnSpMkLst>
            <pc:docMk/>
            <pc:sldMk cId="2601167505" sldId="2076137992"/>
            <ac:cxnSpMk id="19" creationId="{CD7EC3FD-75D7-4CE7-147E-FA14BBE0A8F6}"/>
          </ac:cxnSpMkLst>
        </pc:cxnChg>
        <pc:cxnChg chg="del">
          <ac:chgData name="Jan Lade" userId="1ce005ae-aa94-4df6-859b-693a745129c2" providerId="ADAL" clId="{64AC7DF0-BB98-499A-B590-29239BE0EB67}" dt="2024-02-06T09:06:53.835" v="8" actId="478"/>
          <ac:cxnSpMkLst>
            <pc:docMk/>
            <pc:sldMk cId="2601167505" sldId="2076137992"/>
            <ac:cxnSpMk id="22" creationId="{E3458935-6A9F-0E65-3FC8-65560BD2FA46}"/>
          </ac:cxnSpMkLst>
        </pc:cxnChg>
      </pc:sldChg>
      <pc:sldChg chg="del">
        <pc:chgData name="Jan Lade" userId="1ce005ae-aa94-4df6-859b-693a745129c2" providerId="ADAL" clId="{64AC7DF0-BB98-499A-B590-29239BE0EB67}" dt="2024-02-12T10:46:05.731" v="5217" actId="47"/>
        <pc:sldMkLst>
          <pc:docMk/>
          <pc:sldMk cId="2141074577" sldId="2076138003"/>
        </pc:sldMkLst>
      </pc:sldChg>
      <pc:sldChg chg="del">
        <pc:chgData name="Jan Lade" userId="1ce005ae-aa94-4df6-859b-693a745129c2" providerId="ADAL" clId="{64AC7DF0-BB98-499A-B590-29239BE0EB67}" dt="2024-02-12T10:46:07.661" v="5218" actId="47"/>
        <pc:sldMkLst>
          <pc:docMk/>
          <pc:sldMk cId="2165044209" sldId="2076138006"/>
        </pc:sldMkLst>
      </pc:sldChg>
      <pc:sldChg chg="del">
        <pc:chgData name="Jan Lade" userId="1ce005ae-aa94-4df6-859b-693a745129c2" providerId="ADAL" clId="{64AC7DF0-BB98-499A-B590-29239BE0EB67}" dt="2024-02-12T10:46:05.731" v="5217" actId="47"/>
        <pc:sldMkLst>
          <pc:docMk/>
          <pc:sldMk cId="2705777270" sldId="2076138010"/>
        </pc:sldMkLst>
      </pc:sldChg>
      <pc:sldChg chg="del">
        <pc:chgData name="Jan Lade" userId="1ce005ae-aa94-4df6-859b-693a745129c2" providerId="ADAL" clId="{64AC7DF0-BB98-499A-B590-29239BE0EB67}" dt="2024-02-12T10:46:05.731" v="5217" actId="47"/>
        <pc:sldMkLst>
          <pc:docMk/>
          <pc:sldMk cId="3857368757" sldId="2076138012"/>
        </pc:sldMkLst>
      </pc:sldChg>
      <pc:sldChg chg="del">
        <pc:chgData name="Jan Lade" userId="1ce005ae-aa94-4df6-859b-693a745129c2" providerId="ADAL" clId="{64AC7DF0-BB98-499A-B590-29239BE0EB67}" dt="2024-02-12T10:46:05.731" v="5217" actId="47"/>
        <pc:sldMkLst>
          <pc:docMk/>
          <pc:sldMk cId="1044366243" sldId="2076138013"/>
        </pc:sldMkLst>
      </pc:sldChg>
      <pc:sldChg chg="del">
        <pc:chgData name="Jan Lade" userId="1ce005ae-aa94-4df6-859b-693a745129c2" providerId="ADAL" clId="{64AC7DF0-BB98-499A-B590-29239BE0EB67}" dt="2024-02-12T10:46:05.731" v="5217" actId="47"/>
        <pc:sldMkLst>
          <pc:docMk/>
          <pc:sldMk cId="837305576" sldId="2076138014"/>
        </pc:sldMkLst>
      </pc:sldChg>
      <pc:sldChg chg="del">
        <pc:chgData name="Jan Lade" userId="1ce005ae-aa94-4df6-859b-693a745129c2" providerId="ADAL" clId="{64AC7DF0-BB98-499A-B590-29239BE0EB67}" dt="2024-02-12T10:46:05.731" v="5217" actId="47"/>
        <pc:sldMkLst>
          <pc:docMk/>
          <pc:sldMk cId="2650752816" sldId="2076138015"/>
        </pc:sldMkLst>
      </pc:sldChg>
      <pc:sldChg chg="del">
        <pc:chgData name="Jan Lade" userId="1ce005ae-aa94-4df6-859b-693a745129c2" providerId="ADAL" clId="{64AC7DF0-BB98-499A-B590-29239BE0EB67}" dt="2024-02-12T10:46:05.731" v="5217" actId="47"/>
        <pc:sldMkLst>
          <pc:docMk/>
          <pc:sldMk cId="2452225750" sldId="2076138016"/>
        </pc:sldMkLst>
      </pc:sldChg>
      <pc:sldChg chg="del">
        <pc:chgData name="Jan Lade" userId="1ce005ae-aa94-4df6-859b-693a745129c2" providerId="ADAL" clId="{64AC7DF0-BB98-499A-B590-29239BE0EB67}" dt="2024-02-12T10:46:05.731" v="5217" actId="47"/>
        <pc:sldMkLst>
          <pc:docMk/>
          <pc:sldMk cId="4196409857" sldId="2076138017"/>
        </pc:sldMkLst>
      </pc:sldChg>
      <pc:sldChg chg="del">
        <pc:chgData name="Jan Lade" userId="1ce005ae-aa94-4df6-859b-693a745129c2" providerId="ADAL" clId="{64AC7DF0-BB98-499A-B590-29239BE0EB67}" dt="2024-02-12T10:46:05.731" v="5217" actId="47"/>
        <pc:sldMkLst>
          <pc:docMk/>
          <pc:sldMk cId="133387586" sldId="2076138018"/>
        </pc:sldMkLst>
      </pc:sldChg>
      <pc:sldChg chg="addSp delSp modSp mod ord delAnim modAnim modNotesTx">
        <pc:chgData name="Jan Lade" userId="1ce005ae-aa94-4df6-859b-693a745129c2" providerId="ADAL" clId="{64AC7DF0-BB98-499A-B590-29239BE0EB67}" dt="2024-02-13T12:58:06.239" v="6975" actId="20577"/>
        <pc:sldMkLst>
          <pc:docMk/>
          <pc:sldMk cId="960976518" sldId="2076138019"/>
        </pc:sldMkLst>
        <pc:spChg chg="add mod">
          <ac:chgData name="Jan Lade" userId="1ce005ae-aa94-4df6-859b-693a745129c2" providerId="ADAL" clId="{64AC7DF0-BB98-499A-B590-29239BE0EB67}" dt="2024-02-12T09:57:04.836" v="2764" actId="1076"/>
          <ac:spMkLst>
            <pc:docMk/>
            <pc:sldMk cId="960976518" sldId="2076138019"/>
            <ac:spMk id="2" creationId="{D3BAF887-0841-3CC5-DC78-294B732C966A}"/>
          </ac:spMkLst>
        </pc:spChg>
        <pc:spChg chg="del mod">
          <ac:chgData name="Jan Lade" userId="1ce005ae-aa94-4df6-859b-693a745129c2" providerId="ADAL" clId="{64AC7DF0-BB98-499A-B590-29239BE0EB67}" dt="2024-02-06T10:33:25.195" v="630" actId="478"/>
          <ac:spMkLst>
            <pc:docMk/>
            <pc:sldMk cId="960976518" sldId="2076138019"/>
            <ac:spMk id="2" creationId="{D5E1B402-11ED-F2B6-722C-5CE945A790B8}"/>
          </ac:spMkLst>
        </pc:spChg>
        <pc:spChg chg="add mod">
          <ac:chgData name="Jan Lade" userId="1ce005ae-aa94-4df6-859b-693a745129c2" providerId="ADAL" clId="{64AC7DF0-BB98-499A-B590-29239BE0EB67}" dt="2024-02-12T09:57:04.836" v="2764" actId="1076"/>
          <ac:spMkLst>
            <pc:docMk/>
            <pc:sldMk cId="960976518" sldId="2076138019"/>
            <ac:spMk id="3" creationId="{30703B26-E440-D4E0-B2C0-D3894ADC732C}"/>
          </ac:spMkLst>
        </pc:spChg>
        <pc:spChg chg="add del mod">
          <ac:chgData name="Jan Lade" userId="1ce005ae-aa94-4df6-859b-693a745129c2" providerId="ADAL" clId="{64AC7DF0-BB98-499A-B590-29239BE0EB67}" dt="2024-02-06T10:33:27.625" v="632" actId="478"/>
          <ac:spMkLst>
            <pc:docMk/>
            <pc:sldMk cId="960976518" sldId="2076138019"/>
            <ac:spMk id="4" creationId="{C4D7037D-F3BB-5E03-312B-781AB0BA3790}"/>
          </ac:spMkLst>
        </pc:spChg>
        <pc:spChg chg="add mod">
          <ac:chgData name="Jan Lade" userId="1ce005ae-aa94-4df6-859b-693a745129c2" providerId="ADAL" clId="{64AC7DF0-BB98-499A-B590-29239BE0EB67}" dt="2024-02-12T09:57:04.836" v="2764" actId="1076"/>
          <ac:spMkLst>
            <pc:docMk/>
            <pc:sldMk cId="960976518" sldId="2076138019"/>
            <ac:spMk id="4" creationId="{EC8EEAAE-5805-12DF-95BA-668450CAF365}"/>
          </ac:spMkLst>
        </pc:spChg>
        <pc:spChg chg="del">
          <ac:chgData name="Jan Lade" userId="1ce005ae-aa94-4df6-859b-693a745129c2" providerId="ADAL" clId="{64AC7DF0-BB98-499A-B590-29239BE0EB67}" dt="2024-02-06T10:34:37.814" v="652" actId="478"/>
          <ac:spMkLst>
            <pc:docMk/>
            <pc:sldMk cId="960976518" sldId="2076138019"/>
            <ac:spMk id="5" creationId="{79163C56-2F37-3119-7CD1-6C03FD19A5EA}"/>
          </ac:spMkLst>
        </pc:spChg>
        <pc:spChg chg="add mod">
          <ac:chgData name="Jan Lade" userId="1ce005ae-aa94-4df6-859b-693a745129c2" providerId="ADAL" clId="{64AC7DF0-BB98-499A-B590-29239BE0EB67}" dt="2024-02-12T09:57:04.836" v="2764" actId="1076"/>
          <ac:spMkLst>
            <pc:docMk/>
            <pc:sldMk cId="960976518" sldId="2076138019"/>
            <ac:spMk id="5" creationId="{E366DE8F-723C-E75F-1B6F-F2218706DF24}"/>
          </ac:spMkLst>
        </pc:spChg>
        <pc:spChg chg="mod">
          <ac:chgData name="Jan Lade" userId="1ce005ae-aa94-4df6-859b-693a745129c2" providerId="ADAL" clId="{64AC7DF0-BB98-499A-B590-29239BE0EB67}" dt="2024-02-13T12:58:06.239" v="6975" actId="20577"/>
          <ac:spMkLst>
            <pc:docMk/>
            <pc:sldMk cId="960976518" sldId="2076138019"/>
            <ac:spMk id="6" creationId="{57866E59-F62B-17BF-A991-54450BB095C7}"/>
          </ac:spMkLst>
        </pc:spChg>
        <pc:spChg chg="add mod">
          <ac:chgData name="Jan Lade" userId="1ce005ae-aa94-4df6-859b-693a745129c2" providerId="ADAL" clId="{64AC7DF0-BB98-499A-B590-29239BE0EB67}" dt="2024-02-12T09:57:04.836" v="2764" actId="1076"/>
          <ac:spMkLst>
            <pc:docMk/>
            <pc:sldMk cId="960976518" sldId="2076138019"/>
            <ac:spMk id="7" creationId="{DB84E346-728C-D7E5-B3EA-69FE53CA1E87}"/>
          </ac:spMkLst>
        </pc:spChg>
        <pc:spChg chg="add mod">
          <ac:chgData name="Jan Lade" userId="1ce005ae-aa94-4df6-859b-693a745129c2" providerId="ADAL" clId="{64AC7DF0-BB98-499A-B590-29239BE0EB67}" dt="2024-02-12T09:57:04.836" v="2764" actId="1076"/>
          <ac:spMkLst>
            <pc:docMk/>
            <pc:sldMk cId="960976518" sldId="2076138019"/>
            <ac:spMk id="8" creationId="{673457FA-5D22-63F5-ACCA-B91E05499F9F}"/>
          </ac:spMkLst>
        </pc:spChg>
        <pc:spChg chg="add del mod">
          <ac:chgData name="Jan Lade" userId="1ce005ae-aa94-4df6-859b-693a745129c2" providerId="ADAL" clId="{64AC7DF0-BB98-499A-B590-29239BE0EB67}" dt="2024-02-06T10:34:28.888" v="650" actId="478"/>
          <ac:spMkLst>
            <pc:docMk/>
            <pc:sldMk cId="960976518" sldId="2076138019"/>
            <ac:spMk id="9" creationId="{03F589ED-A6C9-B05B-0045-D65BB4A353E1}"/>
          </ac:spMkLst>
        </pc:spChg>
        <pc:spChg chg="add mod">
          <ac:chgData name="Jan Lade" userId="1ce005ae-aa94-4df6-859b-693a745129c2" providerId="ADAL" clId="{64AC7DF0-BB98-499A-B590-29239BE0EB67}" dt="2024-02-12T09:57:04.836" v="2764" actId="1076"/>
          <ac:spMkLst>
            <pc:docMk/>
            <pc:sldMk cId="960976518" sldId="2076138019"/>
            <ac:spMk id="9" creationId="{7A0CAE99-5FD7-A076-066B-7026F091F311}"/>
          </ac:spMkLst>
        </pc:spChg>
        <pc:spChg chg="add mod">
          <ac:chgData name="Jan Lade" userId="1ce005ae-aa94-4df6-859b-693a745129c2" providerId="ADAL" clId="{64AC7DF0-BB98-499A-B590-29239BE0EB67}" dt="2024-02-12T09:57:04.836" v="2764" actId="1076"/>
          <ac:spMkLst>
            <pc:docMk/>
            <pc:sldMk cId="960976518" sldId="2076138019"/>
            <ac:spMk id="10" creationId="{35C25B36-38BC-454E-548E-FBE0FF66519A}"/>
          </ac:spMkLst>
        </pc:spChg>
        <pc:spChg chg="add del mod">
          <ac:chgData name="Jan Lade" userId="1ce005ae-aa94-4df6-859b-693a745129c2" providerId="ADAL" clId="{64AC7DF0-BB98-499A-B590-29239BE0EB67}" dt="2024-02-06T10:34:28.393" v="649" actId="478"/>
          <ac:spMkLst>
            <pc:docMk/>
            <pc:sldMk cId="960976518" sldId="2076138019"/>
            <ac:spMk id="10" creationId="{632982AA-D36C-C082-16E2-5BE7685466AB}"/>
          </ac:spMkLst>
        </pc:spChg>
        <pc:spChg chg="add del mod">
          <ac:chgData name="Jan Lade" userId="1ce005ae-aa94-4df6-859b-693a745129c2" providerId="ADAL" clId="{64AC7DF0-BB98-499A-B590-29239BE0EB67}" dt="2024-02-06T10:35:12.166" v="660" actId="478"/>
          <ac:spMkLst>
            <pc:docMk/>
            <pc:sldMk cId="960976518" sldId="2076138019"/>
            <ac:spMk id="11" creationId="{35A00B07-605D-0275-81D9-4C8ECFA19A14}"/>
          </ac:spMkLst>
        </pc:spChg>
        <pc:spChg chg="add mod">
          <ac:chgData name="Jan Lade" userId="1ce005ae-aa94-4df6-859b-693a745129c2" providerId="ADAL" clId="{64AC7DF0-BB98-499A-B590-29239BE0EB67}" dt="2024-02-13T08:53:02.721" v="6877" actId="6549"/>
          <ac:spMkLst>
            <pc:docMk/>
            <pc:sldMk cId="960976518" sldId="2076138019"/>
            <ac:spMk id="11" creationId="{47CBC917-07E6-232C-B1A4-2E8AF4DDBEAB}"/>
          </ac:spMkLst>
        </pc:spChg>
        <pc:spChg chg="add mod">
          <ac:chgData name="Jan Lade" userId="1ce005ae-aa94-4df6-859b-693a745129c2" providerId="ADAL" clId="{64AC7DF0-BB98-499A-B590-29239BE0EB67}" dt="2024-02-12T09:57:04.836" v="2764" actId="1076"/>
          <ac:spMkLst>
            <pc:docMk/>
            <pc:sldMk cId="960976518" sldId="2076138019"/>
            <ac:spMk id="12" creationId="{45643B72-7149-40AE-AE80-741716734C99}"/>
          </ac:spMkLst>
        </pc:spChg>
        <pc:spChg chg="add del mod">
          <ac:chgData name="Jan Lade" userId="1ce005ae-aa94-4df6-859b-693a745129c2" providerId="ADAL" clId="{64AC7DF0-BB98-499A-B590-29239BE0EB67}" dt="2024-02-06T10:35:12.550" v="661" actId="478"/>
          <ac:spMkLst>
            <pc:docMk/>
            <pc:sldMk cId="960976518" sldId="2076138019"/>
            <ac:spMk id="12" creationId="{84F1D768-31E3-9D4E-47F0-9736CB93A200}"/>
          </ac:spMkLst>
        </pc:spChg>
        <pc:spChg chg="add mod">
          <ac:chgData name="Jan Lade" userId="1ce005ae-aa94-4df6-859b-693a745129c2" providerId="ADAL" clId="{64AC7DF0-BB98-499A-B590-29239BE0EB67}" dt="2024-02-13T08:55:18.701" v="6883" actId="20577"/>
          <ac:spMkLst>
            <pc:docMk/>
            <pc:sldMk cId="960976518" sldId="2076138019"/>
            <ac:spMk id="13" creationId="{68E9CBF2-BA6A-261B-3D86-4F9D1F03549E}"/>
          </ac:spMkLst>
        </pc:spChg>
        <pc:spChg chg="del">
          <ac:chgData name="Jan Lade" userId="1ce005ae-aa94-4df6-859b-693a745129c2" providerId="ADAL" clId="{64AC7DF0-BB98-499A-B590-29239BE0EB67}" dt="2024-02-06T10:33:28.277" v="633" actId="478"/>
          <ac:spMkLst>
            <pc:docMk/>
            <pc:sldMk cId="960976518" sldId="2076138019"/>
            <ac:spMk id="13" creationId="{A9FC5458-3604-9FAA-D18C-40F8B832C6E7}"/>
          </ac:spMkLst>
        </pc:spChg>
        <pc:spChg chg="add mod">
          <ac:chgData name="Jan Lade" userId="1ce005ae-aa94-4df6-859b-693a745129c2" providerId="ADAL" clId="{64AC7DF0-BB98-499A-B590-29239BE0EB67}" dt="2024-02-13T08:25:30.688" v="6344" actId="20577"/>
          <ac:spMkLst>
            <pc:docMk/>
            <pc:sldMk cId="960976518" sldId="2076138019"/>
            <ac:spMk id="14" creationId="{2B0700F8-EB7D-7773-ED90-FD21BDD27B9D}"/>
          </ac:spMkLst>
        </pc:spChg>
        <pc:spChg chg="del">
          <ac:chgData name="Jan Lade" userId="1ce005ae-aa94-4df6-859b-693a745129c2" providerId="ADAL" clId="{64AC7DF0-BB98-499A-B590-29239BE0EB67}" dt="2024-02-06T10:33:29.297" v="634" actId="478"/>
          <ac:spMkLst>
            <pc:docMk/>
            <pc:sldMk cId="960976518" sldId="2076138019"/>
            <ac:spMk id="14" creationId="{9E9EA4D0-C001-1B85-796F-7B812402FC5F}"/>
          </ac:spMkLst>
        </pc:spChg>
        <pc:spChg chg="del">
          <ac:chgData name="Jan Lade" userId="1ce005ae-aa94-4df6-859b-693a745129c2" providerId="ADAL" clId="{64AC7DF0-BB98-499A-B590-29239BE0EB67}" dt="2024-02-06T10:33:30.077" v="635" actId="478"/>
          <ac:spMkLst>
            <pc:docMk/>
            <pc:sldMk cId="960976518" sldId="2076138019"/>
            <ac:spMk id="15" creationId="{53F8AD88-96F1-D6A6-E6EE-E35BFDB7A41A}"/>
          </ac:spMkLst>
        </pc:spChg>
        <pc:spChg chg="add del mod">
          <ac:chgData name="Jan Lade" userId="1ce005ae-aa94-4df6-859b-693a745129c2" providerId="ADAL" clId="{64AC7DF0-BB98-499A-B590-29239BE0EB67}" dt="2024-02-06T10:35:27.933" v="667" actId="478"/>
          <ac:spMkLst>
            <pc:docMk/>
            <pc:sldMk cId="960976518" sldId="2076138019"/>
            <ac:spMk id="16" creationId="{B6B82A41-DF3B-8462-C111-309794AB0987}"/>
          </ac:spMkLst>
        </pc:spChg>
        <pc:spChg chg="add del mod">
          <ac:chgData name="Jan Lade" userId="1ce005ae-aa94-4df6-859b-693a745129c2" providerId="ADAL" clId="{64AC7DF0-BB98-499A-B590-29239BE0EB67}" dt="2024-02-06T10:38:26.964" v="716" actId="478"/>
          <ac:spMkLst>
            <pc:docMk/>
            <pc:sldMk cId="960976518" sldId="2076138019"/>
            <ac:spMk id="17" creationId="{03881011-636E-C42F-D531-996D82826165}"/>
          </ac:spMkLst>
        </pc:spChg>
        <pc:spChg chg="add mod">
          <ac:chgData name="Jan Lade" userId="1ce005ae-aa94-4df6-859b-693a745129c2" providerId="ADAL" clId="{64AC7DF0-BB98-499A-B590-29239BE0EB67}" dt="2024-02-12T09:57:04.836" v="2764" actId="1076"/>
          <ac:spMkLst>
            <pc:docMk/>
            <pc:sldMk cId="960976518" sldId="2076138019"/>
            <ac:spMk id="20" creationId="{D781D8FB-1204-617E-AC0F-5BDC9639B82A}"/>
          </ac:spMkLst>
        </pc:spChg>
        <pc:spChg chg="add del mod">
          <ac:chgData name="Jan Lade" userId="1ce005ae-aa94-4df6-859b-693a745129c2" providerId="ADAL" clId="{64AC7DF0-BB98-499A-B590-29239BE0EB67}" dt="2024-02-06T10:38:52.619" v="725" actId="478"/>
          <ac:spMkLst>
            <pc:docMk/>
            <pc:sldMk cId="960976518" sldId="2076138019"/>
            <ac:spMk id="21" creationId="{6C3F9DEC-B1E3-96EB-36E3-A18C41AE9922}"/>
          </ac:spMkLst>
        </pc:spChg>
        <pc:spChg chg="add del mod">
          <ac:chgData name="Jan Lade" userId="1ce005ae-aa94-4df6-859b-693a745129c2" providerId="ADAL" clId="{64AC7DF0-BB98-499A-B590-29239BE0EB67}" dt="2024-02-06T10:35:56.230" v="678" actId="478"/>
          <ac:spMkLst>
            <pc:docMk/>
            <pc:sldMk cId="960976518" sldId="2076138019"/>
            <ac:spMk id="23" creationId="{13E79A6C-6182-E079-BA92-AD2FB9C7ECFF}"/>
          </ac:spMkLst>
        </pc:spChg>
        <pc:spChg chg="add del mod">
          <ac:chgData name="Jan Lade" userId="1ce005ae-aa94-4df6-859b-693a745129c2" providerId="ADAL" clId="{64AC7DF0-BB98-499A-B590-29239BE0EB67}" dt="2024-02-06T10:38:26.603" v="715" actId="478"/>
          <ac:spMkLst>
            <pc:docMk/>
            <pc:sldMk cId="960976518" sldId="2076138019"/>
            <ac:spMk id="24" creationId="{8E2A60F1-3C9F-D874-33E6-A5E48FEC1FB1}"/>
          </ac:spMkLst>
        </pc:spChg>
        <pc:spChg chg="add mod">
          <ac:chgData name="Jan Lade" userId="1ce005ae-aa94-4df6-859b-693a745129c2" providerId="ADAL" clId="{64AC7DF0-BB98-499A-B590-29239BE0EB67}" dt="2024-02-12T09:57:04.836" v="2764" actId="1076"/>
          <ac:spMkLst>
            <pc:docMk/>
            <pc:sldMk cId="960976518" sldId="2076138019"/>
            <ac:spMk id="25" creationId="{E69734EB-77F3-9DDF-BAD0-557B8475F0E2}"/>
          </ac:spMkLst>
        </pc:spChg>
        <pc:spChg chg="add del">
          <ac:chgData name="Jan Lade" userId="1ce005ae-aa94-4df6-859b-693a745129c2" providerId="ADAL" clId="{64AC7DF0-BB98-499A-B590-29239BE0EB67}" dt="2024-02-06T10:36:30.480" v="689" actId="11529"/>
          <ac:spMkLst>
            <pc:docMk/>
            <pc:sldMk cId="960976518" sldId="2076138019"/>
            <ac:spMk id="26" creationId="{745A9805-01CE-D68E-7F97-8FC1A2A9B4E4}"/>
          </ac:spMkLst>
        </pc:spChg>
        <pc:spChg chg="add del mod">
          <ac:chgData name="Jan Lade" userId="1ce005ae-aa94-4df6-859b-693a745129c2" providerId="ADAL" clId="{64AC7DF0-BB98-499A-B590-29239BE0EB67}" dt="2024-02-06T10:37:21.974" v="702" actId="478"/>
          <ac:spMkLst>
            <pc:docMk/>
            <pc:sldMk cId="960976518" sldId="2076138019"/>
            <ac:spMk id="27" creationId="{229AACB8-85B7-9FC0-C757-C010F548B9A2}"/>
          </ac:spMkLst>
        </pc:spChg>
        <pc:spChg chg="add del mod">
          <ac:chgData name="Jan Lade" userId="1ce005ae-aa94-4df6-859b-693a745129c2" providerId="ADAL" clId="{64AC7DF0-BB98-499A-B590-29239BE0EB67}" dt="2024-02-06T10:37:32.317" v="706" actId="478"/>
          <ac:spMkLst>
            <pc:docMk/>
            <pc:sldMk cId="960976518" sldId="2076138019"/>
            <ac:spMk id="28" creationId="{98DBD5F1-8FBB-9002-074D-2073B13E589A}"/>
          </ac:spMkLst>
        </pc:spChg>
        <pc:spChg chg="add del mod">
          <ac:chgData name="Jan Lade" userId="1ce005ae-aa94-4df6-859b-693a745129c2" providerId="ADAL" clId="{64AC7DF0-BB98-499A-B590-29239BE0EB67}" dt="2024-02-06T10:37:21.356" v="701" actId="478"/>
          <ac:spMkLst>
            <pc:docMk/>
            <pc:sldMk cId="960976518" sldId="2076138019"/>
            <ac:spMk id="29" creationId="{C6D9715A-EE99-6A63-7208-C0DDA9F81F06}"/>
          </ac:spMkLst>
        </pc:spChg>
        <pc:spChg chg="add del mod">
          <ac:chgData name="Jan Lade" userId="1ce005ae-aa94-4df6-859b-693a745129c2" providerId="ADAL" clId="{64AC7DF0-BB98-499A-B590-29239BE0EB67}" dt="2024-02-06T10:37:44.757" v="714" actId="478"/>
          <ac:spMkLst>
            <pc:docMk/>
            <pc:sldMk cId="960976518" sldId="2076138019"/>
            <ac:spMk id="30" creationId="{85FF5CE8-BA08-1881-9412-15B57659B99C}"/>
          </ac:spMkLst>
        </pc:spChg>
        <pc:spChg chg="add del mod">
          <ac:chgData name="Jan Lade" userId="1ce005ae-aa94-4df6-859b-693a745129c2" providerId="ADAL" clId="{64AC7DF0-BB98-499A-B590-29239BE0EB67}" dt="2024-02-06T10:37:42.724" v="712" actId="478"/>
          <ac:spMkLst>
            <pc:docMk/>
            <pc:sldMk cId="960976518" sldId="2076138019"/>
            <ac:spMk id="31" creationId="{564F1930-6EF8-B761-0CEA-670363D2033C}"/>
          </ac:spMkLst>
        </pc:spChg>
        <pc:spChg chg="add del mod">
          <ac:chgData name="Jan Lade" userId="1ce005ae-aa94-4df6-859b-693a745129c2" providerId="ADAL" clId="{64AC7DF0-BB98-499A-B590-29239BE0EB67}" dt="2024-02-06T10:37:43.220" v="713" actId="478"/>
          <ac:spMkLst>
            <pc:docMk/>
            <pc:sldMk cId="960976518" sldId="2076138019"/>
            <ac:spMk id="32" creationId="{606B6330-DFFF-098F-9DE6-2A4984094E65}"/>
          </ac:spMkLst>
        </pc:spChg>
        <pc:spChg chg="add mod">
          <ac:chgData name="Jan Lade" userId="1ce005ae-aa94-4df6-859b-693a745129c2" providerId="ADAL" clId="{64AC7DF0-BB98-499A-B590-29239BE0EB67}" dt="2024-02-13T08:24:36.968" v="6272"/>
          <ac:spMkLst>
            <pc:docMk/>
            <pc:sldMk cId="960976518" sldId="2076138019"/>
            <ac:spMk id="33" creationId="{E34711EB-16EC-AE9C-0231-5AAFB60B5B87}"/>
          </ac:spMkLst>
        </pc:spChg>
        <pc:spChg chg="add mod">
          <ac:chgData name="Jan Lade" userId="1ce005ae-aa94-4df6-859b-693a745129c2" providerId="ADAL" clId="{64AC7DF0-BB98-499A-B590-29239BE0EB67}" dt="2024-02-12T09:57:04.836" v="2764" actId="1076"/>
          <ac:spMkLst>
            <pc:docMk/>
            <pc:sldMk cId="960976518" sldId="2076138019"/>
            <ac:spMk id="34" creationId="{01AFDA37-6647-1AA9-FC0B-16A4830F4C3B}"/>
          </ac:spMkLst>
        </pc:spChg>
        <pc:spChg chg="add mod">
          <ac:chgData name="Jan Lade" userId="1ce005ae-aa94-4df6-859b-693a745129c2" providerId="ADAL" clId="{64AC7DF0-BB98-499A-B590-29239BE0EB67}" dt="2024-02-12T09:57:04.836" v="2764" actId="1076"/>
          <ac:spMkLst>
            <pc:docMk/>
            <pc:sldMk cId="960976518" sldId="2076138019"/>
            <ac:spMk id="35" creationId="{5576BDAA-778F-04B5-1075-2678E415C55B}"/>
          </ac:spMkLst>
        </pc:spChg>
        <pc:spChg chg="add mod">
          <ac:chgData name="Jan Lade" userId="1ce005ae-aa94-4df6-859b-693a745129c2" providerId="ADAL" clId="{64AC7DF0-BB98-499A-B590-29239BE0EB67}" dt="2024-02-12T09:57:04.836" v="2764" actId="1076"/>
          <ac:spMkLst>
            <pc:docMk/>
            <pc:sldMk cId="960976518" sldId="2076138019"/>
            <ac:spMk id="36" creationId="{DD95C5ED-FA1D-7C7B-23D7-17549538A0B7}"/>
          </ac:spMkLst>
        </pc:spChg>
        <pc:spChg chg="add del mod">
          <ac:chgData name="Jan Lade" userId="1ce005ae-aa94-4df6-859b-693a745129c2" providerId="ADAL" clId="{64AC7DF0-BB98-499A-B590-29239BE0EB67}" dt="2024-02-06T10:39:30.649" v="737" actId="478"/>
          <ac:spMkLst>
            <pc:docMk/>
            <pc:sldMk cId="960976518" sldId="2076138019"/>
            <ac:spMk id="37" creationId="{35DBE092-FEC4-1781-782E-02A6D8497B0C}"/>
          </ac:spMkLst>
        </pc:spChg>
        <pc:spChg chg="add del mod">
          <ac:chgData name="Jan Lade" userId="1ce005ae-aa94-4df6-859b-693a745129c2" providerId="ADAL" clId="{64AC7DF0-BB98-499A-B590-29239BE0EB67}" dt="2024-02-06T10:41:02.017" v="750" actId="478"/>
          <ac:spMkLst>
            <pc:docMk/>
            <pc:sldMk cId="960976518" sldId="2076138019"/>
            <ac:spMk id="38" creationId="{C261B975-5A43-0082-9FA5-9AE3E7B8120C}"/>
          </ac:spMkLst>
        </pc:spChg>
        <pc:spChg chg="add del mod">
          <ac:chgData name="Jan Lade" userId="1ce005ae-aa94-4df6-859b-693a745129c2" providerId="ADAL" clId="{64AC7DF0-BB98-499A-B590-29239BE0EB67}" dt="2024-02-06T10:41:02.601" v="751" actId="478"/>
          <ac:spMkLst>
            <pc:docMk/>
            <pc:sldMk cId="960976518" sldId="2076138019"/>
            <ac:spMk id="39" creationId="{10A1804E-FE12-E24C-3822-A4A69767B66F}"/>
          </ac:spMkLst>
        </pc:spChg>
        <pc:spChg chg="add mod">
          <ac:chgData name="Jan Lade" userId="1ce005ae-aa94-4df6-859b-693a745129c2" providerId="ADAL" clId="{64AC7DF0-BB98-499A-B590-29239BE0EB67}" dt="2024-02-12T09:57:04.836" v="2764" actId="1076"/>
          <ac:spMkLst>
            <pc:docMk/>
            <pc:sldMk cId="960976518" sldId="2076138019"/>
            <ac:spMk id="40" creationId="{0007AE1D-4044-C214-C055-D05DA93675EA}"/>
          </ac:spMkLst>
        </pc:spChg>
        <pc:spChg chg="add mod">
          <ac:chgData name="Jan Lade" userId="1ce005ae-aa94-4df6-859b-693a745129c2" providerId="ADAL" clId="{64AC7DF0-BB98-499A-B590-29239BE0EB67}" dt="2024-02-12T09:57:04.836" v="2764" actId="1076"/>
          <ac:spMkLst>
            <pc:docMk/>
            <pc:sldMk cId="960976518" sldId="2076138019"/>
            <ac:spMk id="41" creationId="{E0A25F84-D466-869E-2BB8-427C91B79EEB}"/>
          </ac:spMkLst>
        </pc:spChg>
        <pc:cxnChg chg="del">
          <ac:chgData name="Jan Lade" userId="1ce005ae-aa94-4df6-859b-693a745129c2" providerId="ADAL" clId="{64AC7DF0-BB98-499A-B590-29239BE0EB67}" dt="2024-02-06T10:33:32.561" v="637" actId="478"/>
          <ac:cxnSpMkLst>
            <pc:docMk/>
            <pc:sldMk cId="960976518" sldId="2076138019"/>
            <ac:cxnSpMk id="18" creationId="{81700B33-EE13-7672-0426-9A03699A1268}"/>
          </ac:cxnSpMkLst>
        </pc:cxnChg>
        <pc:cxnChg chg="del">
          <ac:chgData name="Jan Lade" userId="1ce005ae-aa94-4df6-859b-693a745129c2" providerId="ADAL" clId="{64AC7DF0-BB98-499A-B590-29239BE0EB67}" dt="2024-02-06T10:33:31.736" v="636" actId="478"/>
          <ac:cxnSpMkLst>
            <pc:docMk/>
            <pc:sldMk cId="960976518" sldId="2076138019"/>
            <ac:cxnSpMk id="19" creationId="{CD7EC3FD-75D7-4CE7-147E-FA14BBE0A8F6}"/>
          </ac:cxnSpMkLst>
        </pc:cxnChg>
        <pc:cxnChg chg="del">
          <ac:chgData name="Jan Lade" userId="1ce005ae-aa94-4df6-859b-693a745129c2" providerId="ADAL" clId="{64AC7DF0-BB98-499A-B590-29239BE0EB67}" dt="2024-02-06T10:33:33.849" v="638" actId="478"/>
          <ac:cxnSpMkLst>
            <pc:docMk/>
            <pc:sldMk cId="960976518" sldId="2076138019"/>
            <ac:cxnSpMk id="22" creationId="{E3458935-6A9F-0E65-3FC8-65560BD2FA46}"/>
          </ac:cxnSpMkLst>
        </pc:cxnChg>
      </pc:sldChg>
      <pc:sldChg chg="del">
        <pc:chgData name="Jan Lade" userId="1ce005ae-aa94-4df6-859b-693a745129c2" providerId="ADAL" clId="{64AC7DF0-BB98-499A-B590-29239BE0EB67}" dt="2024-02-12T10:46:05.731" v="5217" actId="47"/>
        <pc:sldMkLst>
          <pc:docMk/>
          <pc:sldMk cId="1611770470" sldId="2076138020"/>
        </pc:sldMkLst>
      </pc:sldChg>
      <pc:sldChg chg="del">
        <pc:chgData name="Jan Lade" userId="1ce005ae-aa94-4df6-859b-693a745129c2" providerId="ADAL" clId="{64AC7DF0-BB98-499A-B590-29239BE0EB67}" dt="2024-02-12T10:46:05.731" v="5217" actId="47"/>
        <pc:sldMkLst>
          <pc:docMk/>
          <pc:sldMk cId="1063079155" sldId="2076138021"/>
        </pc:sldMkLst>
      </pc:sldChg>
      <pc:sldChg chg="del">
        <pc:chgData name="Jan Lade" userId="1ce005ae-aa94-4df6-859b-693a745129c2" providerId="ADAL" clId="{64AC7DF0-BB98-499A-B590-29239BE0EB67}" dt="2024-02-12T10:46:05.731" v="5217" actId="47"/>
        <pc:sldMkLst>
          <pc:docMk/>
          <pc:sldMk cId="3655211199" sldId="2076138022"/>
        </pc:sldMkLst>
      </pc:sldChg>
      <pc:sldChg chg="del">
        <pc:chgData name="Jan Lade" userId="1ce005ae-aa94-4df6-859b-693a745129c2" providerId="ADAL" clId="{64AC7DF0-BB98-499A-B590-29239BE0EB67}" dt="2024-02-12T10:46:05.731" v="5217" actId="47"/>
        <pc:sldMkLst>
          <pc:docMk/>
          <pc:sldMk cId="3261597853" sldId="2076138023"/>
        </pc:sldMkLst>
      </pc:sldChg>
      <pc:sldChg chg="addSp delSp modSp add del mod delAnim modShow modNotesTx">
        <pc:chgData name="Jan Lade" userId="1ce005ae-aa94-4df6-859b-693a745129c2" providerId="ADAL" clId="{64AC7DF0-BB98-499A-B590-29239BE0EB67}" dt="2024-02-13T12:58:15.645" v="6976" actId="47"/>
        <pc:sldMkLst>
          <pc:docMk/>
          <pc:sldMk cId="1843130489" sldId="2076138024"/>
        </pc:sldMkLst>
        <pc:spChg chg="add del mod">
          <ac:chgData name="Jan Lade" userId="1ce005ae-aa94-4df6-859b-693a745129c2" providerId="ADAL" clId="{64AC7DF0-BB98-499A-B590-29239BE0EB67}" dt="2024-02-12T09:58:07.458" v="2768" actId="11529"/>
          <ac:spMkLst>
            <pc:docMk/>
            <pc:sldMk cId="1843130489" sldId="2076138024"/>
            <ac:spMk id="2" creationId="{8D95645B-BC62-9E33-6785-B056AD4A8537}"/>
          </ac:spMkLst>
        </pc:spChg>
        <pc:spChg chg="add mod">
          <ac:chgData name="Jan Lade" userId="1ce005ae-aa94-4df6-859b-693a745129c2" providerId="ADAL" clId="{64AC7DF0-BB98-499A-B590-29239BE0EB67}" dt="2024-02-12T10:15:20.754" v="3545" actId="1076"/>
          <ac:spMkLst>
            <pc:docMk/>
            <pc:sldMk cId="1843130489" sldId="2076138024"/>
            <ac:spMk id="3" creationId="{93FEC73D-9D34-4F92-0093-22AA284B20CD}"/>
          </ac:spMkLst>
        </pc:spChg>
        <pc:spChg chg="add mod">
          <ac:chgData name="Jan Lade" userId="1ce005ae-aa94-4df6-859b-693a745129c2" providerId="ADAL" clId="{64AC7DF0-BB98-499A-B590-29239BE0EB67}" dt="2024-02-12T10:15:23.225" v="3546" actId="1076"/>
          <ac:spMkLst>
            <pc:docMk/>
            <pc:sldMk cId="1843130489" sldId="2076138024"/>
            <ac:spMk id="4" creationId="{B2096B0B-E20A-749D-6FD9-B3E6B3C24364}"/>
          </ac:spMkLst>
        </pc:spChg>
        <pc:spChg chg="add mod">
          <ac:chgData name="Jan Lade" userId="1ce005ae-aa94-4df6-859b-693a745129c2" providerId="ADAL" clId="{64AC7DF0-BB98-499A-B590-29239BE0EB67}" dt="2024-02-12T10:15:25.522" v="3547" actId="1076"/>
          <ac:spMkLst>
            <pc:docMk/>
            <pc:sldMk cId="1843130489" sldId="2076138024"/>
            <ac:spMk id="5" creationId="{218B2B8A-7A0A-E140-0B2B-9BE257F62B04}"/>
          </ac:spMkLst>
        </pc:spChg>
        <pc:spChg chg="add mod">
          <ac:chgData name="Jan Lade" userId="1ce005ae-aa94-4df6-859b-693a745129c2" providerId="ADAL" clId="{64AC7DF0-BB98-499A-B590-29239BE0EB67}" dt="2024-02-12T10:25:35.930" v="4105" actId="14100"/>
          <ac:spMkLst>
            <pc:docMk/>
            <pc:sldMk cId="1843130489" sldId="2076138024"/>
            <ac:spMk id="6" creationId="{2FB32DB8-4665-87B9-9B31-22A330EE4241}"/>
          </ac:spMkLst>
        </pc:spChg>
        <pc:spChg chg="del">
          <ac:chgData name="Jan Lade" userId="1ce005ae-aa94-4df6-859b-693a745129c2" providerId="ADAL" clId="{64AC7DF0-BB98-499A-B590-29239BE0EB67}" dt="2024-02-06T10:33:05.362" v="597" actId="478"/>
          <ac:spMkLst>
            <pc:docMk/>
            <pc:sldMk cId="1843130489" sldId="2076138024"/>
            <ac:spMk id="7" creationId="{28FF21E3-1963-BEB5-F63E-8462F7ADC3E1}"/>
          </ac:spMkLst>
        </pc:spChg>
        <pc:spChg chg="add del mod">
          <ac:chgData name="Jan Lade" userId="1ce005ae-aa94-4df6-859b-693a745129c2" providerId="ADAL" clId="{64AC7DF0-BB98-499A-B590-29239BE0EB67}" dt="2024-02-12T10:10:28.681" v="3394" actId="478"/>
          <ac:spMkLst>
            <pc:docMk/>
            <pc:sldMk cId="1843130489" sldId="2076138024"/>
            <ac:spMk id="7" creationId="{E42601D7-26B1-47A8-749D-8238B96083E3}"/>
          </ac:spMkLst>
        </pc:spChg>
        <pc:spChg chg="add mod">
          <ac:chgData name="Jan Lade" userId="1ce005ae-aa94-4df6-859b-693a745129c2" providerId="ADAL" clId="{64AC7DF0-BB98-499A-B590-29239BE0EB67}" dt="2024-02-12T10:25:11.876" v="4097" actId="20577"/>
          <ac:spMkLst>
            <pc:docMk/>
            <pc:sldMk cId="1843130489" sldId="2076138024"/>
            <ac:spMk id="8" creationId="{F85CA181-1BFA-CAFB-2A41-8C3883F16E4F}"/>
          </ac:spMkLst>
        </pc:spChg>
        <pc:spChg chg="add mod">
          <ac:chgData name="Jan Lade" userId="1ce005ae-aa94-4df6-859b-693a745129c2" providerId="ADAL" clId="{64AC7DF0-BB98-499A-B590-29239BE0EB67}" dt="2024-02-12T10:21:41.259" v="4050" actId="14100"/>
          <ac:spMkLst>
            <pc:docMk/>
            <pc:sldMk cId="1843130489" sldId="2076138024"/>
            <ac:spMk id="9" creationId="{1E1CF5E7-75BE-B1EE-350E-E54D6C7DD120}"/>
          </ac:spMkLst>
        </pc:spChg>
        <pc:spChg chg="add mod">
          <ac:chgData name="Jan Lade" userId="1ce005ae-aa94-4df6-859b-693a745129c2" providerId="ADAL" clId="{64AC7DF0-BB98-499A-B590-29239BE0EB67}" dt="2024-02-12T10:22:24.943" v="4080" actId="14100"/>
          <ac:spMkLst>
            <pc:docMk/>
            <pc:sldMk cId="1843130489" sldId="2076138024"/>
            <ac:spMk id="10" creationId="{BD2E3467-FB4B-308D-C469-124516AFCC1B}"/>
          </ac:spMkLst>
        </pc:spChg>
        <pc:spChg chg="del">
          <ac:chgData name="Jan Lade" userId="1ce005ae-aa94-4df6-859b-693a745129c2" providerId="ADAL" clId="{64AC7DF0-BB98-499A-B590-29239BE0EB67}" dt="2024-02-06T10:32:57.954" v="589" actId="478"/>
          <ac:spMkLst>
            <pc:docMk/>
            <pc:sldMk cId="1843130489" sldId="2076138024"/>
            <ac:spMk id="11" creationId="{6BEFF00A-0BFF-8AF5-ED39-BEF8601F0C95}"/>
          </ac:spMkLst>
        </pc:spChg>
        <pc:spChg chg="add mod">
          <ac:chgData name="Jan Lade" userId="1ce005ae-aa94-4df6-859b-693a745129c2" providerId="ADAL" clId="{64AC7DF0-BB98-499A-B590-29239BE0EB67}" dt="2024-02-12T10:22:21.988" v="4075" actId="14100"/>
          <ac:spMkLst>
            <pc:docMk/>
            <pc:sldMk cId="1843130489" sldId="2076138024"/>
            <ac:spMk id="11" creationId="{DBF92601-4AAC-2122-C708-2671B931FF9D}"/>
          </ac:spMkLst>
        </pc:spChg>
        <pc:spChg chg="add del mod">
          <ac:chgData name="Jan Lade" userId="1ce005ae-aa94-4df6-859b-693a745129c2" providerId="ADAL" clId="{64AC7DF0-BB98-499A-B590-29239BE0EB67}" dt="2024-02-12T10:31:41.621" v="4845" actId="20577"/>
          <ac:spMkLst>
            <pc:docMk/>
            <pc:sldMk cId="1843130489" sldId="2076138024"/>
            <ac:spMk id="12" creationId="{513D31C7-D111-C76F-B4AD-1724A742C822}"/>
          </ac:spMkLst>
        </pc:spChg>
        <pc:spChg chg="del">
          <ac:chgData name="Jan Lade" userId="1ce005ae-aa94-4df6-859b-693a745129c2" providerId="ADAL" clId="{64AC7DF0-BB98-499A-B590-29239BE0EB67}" dt="2024-02-06T10:32:54.245" v="586" actId="478"/>
          <ac:spMkLst>
            <pc:docMk/>
            <pc:sldMk cId="1843130489" sldId="2076138024"/>
            <ac:spMk id="17" creationId="{A9A32FE6-7057-60B5-7091-7698AA389517}"/>
          </ac:spMkLst>
        </pc:spChg>
        <pc:spChg chg="del">
          <ac:chgData name="Jan Lade" userId="1ce005ae-aa94-4df6-859b-693a745129c2" providerId="ADAL" clId="{64AC7DF0-BB98-499A-B590-29239BE0EB67}" dt="2024-02-06T10:32:58.920" v="590" actId="478"/>
          <ac:spMkLst>
            <pc:docMk/>
            <pc:sldMk cId="1843130489" sldId="2076138024"/>
            <ac:spMk id="20" creationId="{8A8387D7-FE3B-71E4-8E03-E7B352320DFF}"/>
          </ac:spMkLst>
        </pc:spChg>
        <pc:spChg chg="del">
          <ac:chgData name="Jan Lade" userId="1ce005ae-aa94-4df6-859b-693a745129c2" providerId="ADAL" clId="{64AC7DF0-BB98-499A-B590-29239BE0EB67}" dt="2024-02-06T10:33:03.161" v="596" actId="478"/>
          <ac:spMkLst>
            <pc:docMk/>
            <pc:sldMk cId="1843130489" sldId="2076138024"/>
            <ac:spMk id="24" creationId="{C0BC538D-714F-FAB5-DA95-681CF1205E78}"/>
          </ac:spMkLst>
        </pc:spChg>
        <pc:spChg chg="del mod">
          <ac:chgData name="Jan Lade" userId="1ce005ae-aa94-4df6-859b-693a745129c2" providerId="ADAL" clId="{64AC7DF0-BB98-499A-B590-29239BE0EB67}" dt="2024-02-06T10:32:57.227" v="588" actId="478"/>
          <ac:spMkLst>
            <pc:docMk/>
            <pc:sldMk cId="1843130489" sldId="2076138024"/>
            <ac:spMk id="25" creationId="{63117CCE-3DDD-B1D9-3BA2-5B10FC8F5350}"/>
          </ac:spMkLst>
        </pc:spChg>
        <pc:spChg chg="del">
          <ac:chgData name="Jan Lade" userId="1ce005ae-aa94-4df6-859b-693a745129c2" providerId="ADAL" clId="{64AC7DF0-BB98-499A-B590-29239BE0EB67}" dt="2024-02-06T10:33:01.663" v="594" actId="478"/>
          <ac:spMkLst>
            <pc:docMk/>
            <pc:sldMk cId="1843130489" sldId="2076138024"/>
            <ac:spMk id="29" creationId="{FF357AF7-560B-4F5C-7B9B-CCBC1835171D}"/>
          </ac:spMkLst>
        </pc:spChg>
        <pc:spChg chg="del">
          <ac:chgData name="Jan Lade" userId="1ce005ae-aa94-4df6-859b-693a745129c2" providerId="ADAL" clId="{64AC7DF0-BB98-499A-B590-29239BE0EB67}" dt="2024-02-06T10:33:02.298" v="595" actId="478"/>
          <ac:spMkLst>
            <pc:docMk/>
            <pc:sldMk cId="1843130489" sldId="2076138024"/>
            <ac:spMk id="30" creationId="{10D2BF4A-9549-87A3-B0F6-7756C47F4DC2}"/>
          </ac:spMkLst>
        </pc:spChg>
        <pc:spChg chg="del">
          <ac:chgData name="Jan Lade" userId="1ce005ae-aa94-4df6-859b-693a745129c2" providerId="ADAL" clId="{64AC7DF0-BB98-499A-B590-29239BE0EB67}" dt="2024-02-06T10:33:00.512" v="592" actId="478"/>
          <ac:spMkLst>
            <pc:docMk/>
            <pc:sldMk cId="1843130489" sldId="2076138024"/>
            <ac:spMk id="32" creationId="{FC6A92D7-51DF-2826-64B1-AE554066C8DD}"/>
          </ac:spMkLst>
        </pc:spChg>
        <pc:spChg chg="del">
          <ac:chgData name="Jan Lade" userId="1ce005ae-aa94-4df6-859b-693a745129c2" providerId="ADAL" clId="{64AC7DF0-BB98-499A-B590-29239BE0EB67}" dt="2024-02-06T10:32:54.245" v="586" actId="478"/>
          <ac:spMkLst>
            <pc:docMk/>
            <pc:sldMk cId="1843130489" sldId="2076138024"/>
            <ac:spMk id="33" creationId="{7E41B63D-B209-5C0D-48BC-DF5A11F27648}"/>
          </ac:spMkLst>
        </pc:spChg>
        <pc:spChg chg="del">
          <ac:chgData name="Jan Lade" userId="1ce005ae-aa94-4df6-859b-693a745129c2" providerId="ADAL" clId="{64AC7DF0-BB98-499A-B590-29239BE0EB67}" dt="2024-02-06T10:32:54.245" v="586" actId="478"/>
          <ac:spMkLst>
            <pc:docMk/>
            <pc:sldMk cId="1843130489" sldId="2076138024"/>
            <ac:spMk id="34" creationId="{6F2F1788-981E-75D9-4AD6-27C3C264719B}"/>
          </ac:spMkLst>
        </pc:spChg>
        <pc:spChg chg="del">
          <ac:chgData name="Jan Lade" userId="1ce005ae-aa94-4df6-859b-693a745129c2" providerId="ADAL" clId="{64AC7DF0-BB98-499A-B590-29239BE0EB67}" dt="2024-02-06T10:32:54.245" v="586" actId="478"/>
          <ac:spMkLst>
            <pc:docMk/>
            <pc:sldMk cId="1843130489" sldId="2076138024"/>
            <ac:spMk id="35" creationId="{DEBCE510-8FDB-57F8-4249-F4DAC40BD883}"/>
          </ac:spMkLst>
        </pc:spChg>
        <pc:spChg chg="del">
          <ac:chgData name="Jan Lade" userId="1ce005ae-aa94-4df6-859b-693a745129c2" providerId="ADAL" clId="{64AC7DF0-BB98-499A-B590-29239BE0EB67}" dt="2024-02-06T10:33:01.226" v="593" actId="478"/>
          <ac:spMkLst>
            <pc:docMk/>
            <pc:sldMk cId="1843130489" sldId="2076138024"/>
            <ac:spMk id="36" creationId="{14056F93-1499-F926-4B91-41E33DE2D39E}"/>
          </ac:spMkLst>
        </pc:spChg>
        <pc:spChg chg="del">
          <ac:chgData name="Jan Lade" userId="1ce005ae-aa94-4df6-859b-693a745129c2" providerId="ADAL" clId="{64AC7DF0-BB98-499A-B590-29239BE0EB67}" dt="2024-02-06T10:32:54.245" v="586" actId="478"/>
          <ac:spMkLst>
            <pc:docMk/>
            <pc:sldMk cId="1843130489" sldId="2076138024"/>
            <ac:spMk id="42" creationId="{89FA5CE0-3540-D926-E7F3-05A407C4C130}"/>
          </ac:spMkLst>
        </pc:spChg>
        <pc:spChg chg="del">
          <ac:chgData name="Jan Lade" userId="1ce005ae-aa94-4df6-859b-693a745129c2" providerId="ADAL" clId="{64AC7DF0-BB98-499A-B590-29239BE0EB67}" dt="2024-02-06T10:32:54.245" v="586" actId="478"/>
          <ac:spMkLst>
            <pc:docMk/>
            <pc:sldMk cId="1843130489" sldId="2076138024"/>
            <ac:spMk id="43" creationId="{3AD03DBA-053E-3FD0-1B51-D05F91404FB8}"/>
          </ac:spMkLst>
        </pc:spChg>
        <pc:spChg chg="del">
          <ac:chgData name="Jan Lade" userId="1ce005ae-aa94-4df6-859b-693a745129c2" providerId="ADAL" clId="{64AC7DF0-BB98-499A-B590-29239BE0EB67}" dt="2024-02-06T10:32:54.245" v="586" actId="478"/>
          <ac:spMkLst>
            <pc:docMk/>
            <pc:sldMk cId="1843130489" sldId="2076138024"/>
            <ac:spMk id="44" creationId="{EB7D960D-FEC5-0B5D-1B0D-6415208A4755}"/>
          </ac:spMkLst>
        </pc:spChg>
        <pc:spChg chg="del">
          <ac:chgData name="Jan Lade" userId="1ce005ae-aa94-4df6-859b-693a745129c2" providerId="ADAL" clId="{64AC7DF0-BB98-499A-B590-29239BE0EB67}" dt="2024-02-06T10:32:54.245" v="586" actId="478"/>
          <ac:spMkLst>
            <pc:docMk/>
            <pc:sldMk cId="1843130489" sldId="2076138024"/>
            <ac:spMk id="45" creationId="{1DCC98DF-66D7-AD76-5EE7-FF5845CBE823}"/>
          </ac:spMkLst>
        </pc:spChg>
        <pc:spChg chg="del">
          <ac:chgData name="Jan Lade" userId="1ce005ae-aa94-4df6-859b-693a745129c2" providerId="ADAL" clId="{64AC7DF0-BB98-499A-B590-29239BE0EB67}" dt="2024-02-06T10:32:59.585" v="591" actId="478"/>
          <ac:spMkLst>
            <pc:docMk/>
            <pc:sldMk cId="1843130489" sldId="2076138024"/>
            <ac:spMk id="46" creationId="{115E5BF1-E865-EAA8-52F4-08F9876AADFD}"/>
          </ac:spMkLst>
        </pc:spChg>
        <pc:spChg chg="del">
          <ac:chgData name="Jan Lade" userId="1ce005ae-aa94-4df6-859b-693a745129c2" providerId="ADAL" clId="{64AC7DF0-BB98-499A-B590-29239BE0EB67}" dt="2024-02-06T10:32:54.245" v="586" actId="478"/>
          <ac:spMkLst>
            <pc:docMk/>
            <pc:sldMk cId="1843130489" sldId="2076138024"/>
            <ac:spMk id="50" creationId="{B270026B-EBE6-F9D8-0CAF-32F9A1323DDD}"/>
          </ac:spMkLst>
        </pc:spChg>
        <pc:spChg chg="del">
          <ac:chgData name="Jan Lade" userId="1ce005ae-aa94-4df6-859b-693a745129c2" providerId="ADAL" clId="{64AC7DF0-BB98-499A-B590-29239BE0EB67}" dt="2024-02-06T10:32:54.245" v="586" actId="478"/>
          <ac:spMkLst>
            <pc:docMk/>
            <pc:sldMk cId="1843130489" sldId="2076138024"/>
            <ac:spMk id="51" creationId="{754FC8BE-CD92-49DB-24BF-000FB34ABDE6}"/>
          </ac:spMkLst>
        </pc:spChg>
        <pc:spChg chg="del">
          <ac:chgData name="Jan Lade" userId="1ce005ae-aa94-4df6-859b-693a745129c2" providerId="ADAL" clId="{64AC7DF0-BB98-499A-B590-29239BE0EB67}" dt="2024-02-06T10:32:54.245" v="586" actId="478"/>
          <ac:spMkLst>
            <pc:docMk/>
            <pc:sldMk cId="1843130489" sldId="2076138024"/>
            <ac:spMk id="52" creationId="{BB2C384F-236E-607B-3CD2-A7AB1C7DC49E}"/>
          </ac:spMkLst>
        </pc:spChg>
        <pc:spChg chg="del">
          <ac:chgData name="Jan Lade" userId="1ce005ae-aa94-4df6-859b-693a745129c2" providerId="ADAL" clId="{64AC7DF0-BB98-499A-B590-29239BE0EB67}" dt="2024-02-06T10:32:54.245" v="586" actId="478"/>
          <ac:spMkLst>
            <pc:docMk/>
            <pc:sldMk cId="1843130489" sldId="2076138024"/>
            <ac:spMk id="54" creationId="{ED8E8909-FAA6-39CC-DBDD-3C919B965AD2}"/>
          </ac:spMkLst>
        </pc:spChg>
        <pc:spChg chg="del">
          <ac:chgData name="Jan Lade" userId="1ce005ae-aa94-4df6-859b-693a745129c2" providerId="ADAL" clId="{64AC7DF0-BB98-499A-B590-29239BE0EB67}" dt="2024-02-06T10:32:54.245" v="586" actId="478"/>
          <ac:spMkLst>
            <pc:docMk/>
            <pc:sldMk cId="1843130489" sldId="2076138024"/>
            <ac:spMk id="55" creationId="{142AA9E9-AC54-972A-57B4-699AD32873FF}"/>
          </ac:spMkLst>
        </pc:spChg>
        <pc:cxnChg chg="add mod">
          <ac:chgData name="Jan Lade" userId="1ce005ae-aa94-4df6-859b-693a745129c2" providerId="ADAL" clId="{64AC7DF0-BB98-499A-B590-29239BE0EB67}" dt="2024-02-12T10:25:35.930" v="4105" actId="14100"/>
          <ac:cxnSpMkLst>
            <pc:docMk/>
            <pc:sldMk cId="1843130489" sldId="2076138024"/>
            <ac:cxnSpMk id="14" creationId="{D0F56D14-AE5B-A2B6-7344-EA39D7D3F15C}"/>
          </ac:cxnSpMkLst>
        </pc:cxnChg>
        <pc:cxnChg chg="add mod">
          <ac:chgData name="Jan Lade" userId="1ce005ae-aa94-4df6-859b-693a745129c2" providerId="ADAL" clId="{64AC7DF0-BB98-499A-B590-29239BE0EB67}" dt="2024-02-12T10:23:13.317" v="4085" actId="1076"/>
          <ac:cxnSpMkLst>
            <pc:docMk/>
            <pc:sldMk cId="1843130489" sldId="2076138024"/>
            <ac:cxnSpMk id="15" creationId="{A1AA9D9A-E812-1975-EE86-7490C424B6B3}"/>
          </ac:cxnSpMkLst>
        </pc:cxnChg>
        <pc:cxnChg chg="add mod">
          <ac:chgData name="Jan Lade" userId="1ce005ae-aa94-4df6-859b-693a745129c2" providerId="ADAL" clId="{64AC7DF0-BB98-499A-B590-29239BE0EB67}" dt="2024-02-12T10:23:16.351" v="4087" actId="1076"/>
          <ac:cxnSpMkLst>
            <pc:docMk/>
            <pc:sldMk cId="1843130489" sldId="2076138024"/>
            <ac:cxnSpMk id="16" creationId="{1669C141-6A97-1812-3A56-1F3B8B1A6018}"/>
          </ac:cxnSpMkLst>
        </pc:cxnChg>
        <pc:cxnChg chg="add mod">
          <ac:chgData name="Jan Lade" userId="1ce005ae-aa94-4df6-859b-693a745129c2" providerId="ADAL" clId="{64AC7DF0-BB98-499A-B590-29239BE0EB67}" dt="2024-02-12T10:25:35.930" v="4105" actId="14100"/>
          <ac:cxnSpMkLst>
            <pc:docMk/>
            <pc:sldMk cId="1843130489" sldId="2076138024"/>
            <ac:cxnSpMk id="17" creationId="{C88F91D5-79B3-6137-421A-E7F0C6D8BA96}"/>
          </ac:cxnSpMkLst>
        </pc:cxnChg>
        <pc:cxnChg chg="add mod">
          <ac:chgData name="Jan Lade" userId="1ce005ae-aa94-4df6-859b-693a745129c2" providerId="ADAL" clId="{64AC7DF0-BB98-499A-B590-29239BE0EB67}" dt="2024-02-12T10:23:31.935" v="4093" actId="1076"/>
          <ac:cxnSpMkLst>
            <pc:docMk/>
            <pc:sldMk cId="1843130489" sldId="2076138024"/>
            <ac:cxnSpMk id="20" creationId="{CB559E93-6F27-38FF-3481-08C5C81C84DD}"/>
          </ac:cxnSpMkLst>
        </pc:cxnChg>
      </pc:sldChg>
      <pc:sldChg chg="delSp modSp add del mod modShow">
        <pc:chgData name="Jan Lade" userId="1ce005ae-aa94-4df6-859b-693a745129c2" providerId="ADAL" clId="{64AC7DF0-BB98-499A-B590-29239BE0EB67}" dt="2024-02-13T12:58:16.742" v="6977" actId="47"/>
        <pc:sldMkLst>
          <pc:docMk/>
          <pc:sldMk cId="1488640937" sldId="2076138025"/>
        </pc:sldMkLst>
        <pc:spChg chg="mod">
          <ac:chgData name="Jan Lade" userId="1ce005ae-aa94-4df6-859b-693a745129c2" providerId="ADAL" clId="{64AC7DF0-BB98-499A-B590-29239BE0EB67}" dt="2024-02-12T10:30:16.777" v="4777" actId="14100"/>
          <ac:spMkLst>
            <pc:docMk/>
            <pc:sldMk cId="1488640937" sldId="2076138025"/>
            <ac:spMk id="6" creationId="{7C1E6D30-2F8C-C72F-2A36-A7BE39120F44}"/>
          </ac:spMkLst>
        </pc:spChg>
        <pc:spChg chg="mod">
          <ac:chgData name="Jan Lade" userId="1ce005ae-aa94-4df6-859b-693a745129c2" providerId="ADAL" clId="{64AC7DF0-BB98-499A-B590-29239BE0EB67}" dt="2024-02-12T10:30:23.945" v="4795" actId="14100"/>
          <ac:spMkLst>
            <pc:docMk/>
            <pc:sldMk cId="1488640937" sldId="2076138025"/>
            <ac:spMk id="8" creationId="{07C25A9E-D585-BF7B-6EB0-57A8EADCFA9A}"/>
          </ac:spMkLst>
        </pc:spChg>
        <pc:spChg chg="mod">
          <ac:chgData name="Jan Lade" userId="1ce005ae-aa94-4df6-859b-693a745129c2" providerId="ADAL" clId="{64AC7DF0-BB98-499A-B590-29239BE0EB67}" dt="2024-02-12T10:30:19.972" v="4778" actId="14100"/>
          <ac:spMkLst>
            <pc:docMk/>
            <pc:sldMk cId="1488640937" sldId="2076138025"/>
            <ac:spMk id="9" creationId="{DDFEA259-EFFB-2419-4810-0B92D6A18204}"/>
          </ac:spMkLst>
        </pc:spChg>
        <pc:spChg chg="mod">
          <ac:chgData name="Jan Lade" userId="1ce005ae-aa94-4df6-859b-693a745129c2" providerId="ADAL" clId="{64AC7DF0-BB98-499A-B590-29239BE0EB67}" dt="2024-02-12T10:31:10.450" v="4840" actId="14100"/>
          <ac:spMkLst>
            <pc:docMk/>
            <pc:sldMk cId="1488640937" sldId="2076138025"/>
            <ac:spMk id="10" creationId="{3EB55481-D68A-4676-452D-13EE0190C6F1}"/>
          </ac:spMkLst>
        </pc:spChg>
        <pc:spChg chg="mod">
          <ac:chgData name="Jan Lade" userId="1ce005ae-aa94-4df6-859b-693a745129c2" providerId="ADAL" clId="{64AC7DF0-BB98-499A-B590-29239BE0EB67}" dt="2024-02-12T10:31:12.792" v="4842" actId="14100"/>
          <ac:spMkLst>
            <pc:docMk/>
            <pc:sldMk cId="1488640937" sldId="2076138025"/>
            <ac:spMk id="11" creationId="{3E2D150B-84FE-E60F-3169-3DB0E6A19129}"/>
          </ac:spMkLst>
        </pc:spChg>
        <pc:spChg chg="del mod">
          <ac:chgData name="Jan Lade" userId="1ce005ae-aa94-4df6-859b-693a745129c2" providerId="ADAL" clId="{64AC7DF0-BB98-499A-B590-29239BE0EB67}" dt="2024-02-12T10:29:33.686" v="4686" actId="478"/>
          <ac:spMkLst>
            <pc:docMk/>
            <pc:sldMk cId="1488640937" sldId="2076138025"/>
            <ac:spMk id="12" creationId="{BDC31DC7-768B-162C-127D-3898CC435C85}"/>
          </ac:spMkLst>
        </pc:spChg>
        <pc:cxnChg chg="mod">
          <ac:chgData name="Jan Lade" userId="1ce005ae-aa94-4df6-859b-693a745129c2" providerId="ADAL" clId="{64AC7DF0-BB98-499A-B590-29239BE0EB67}" dt="2024-02-12T10:31:10.450" v="4840" actId="14100"/>
          <ac:cxnSpMkLst>
            <pc:docMk/>
            <pc:sldMk cId="1488640937" sldId="2076138025"/>
            <ac:cxnSpMk id="14" creationId="{DB2BEC7B-BF38-FF05-9CA0-85FCF53478B8}"/>
          </ac:cxnSpMkLst>
        </pc:cxnChg>
        <pc:cxnChg chg="mod">
          <ac:chgData name="Jan Lade" userId="1ce005ae-aa94-4df6-859b-693a745129c2" providerId="ADAL" clId="{64AC7DF0-BB98-499A-B590-29239BE0EB67}" dt="2024-02-12T10:30:48.901" v="4832" actId="1076"/>
          <ac:cxnSpMkLst>
            <pc:docMk/>
            <pc:sldMk cId="1488640937" sldId="2076138025"/>
            <ac:cxnSpMk id="15" creationId="{60C2ADAA-B309-7627-46F4-839C47954AD0}"/>
          </ac:cxnSpMkLst>
        </pc:cxnChg>
        <pc:cxnChg chg="del">
          <ac:chgData name="Jan Lade" userId="1ce005ae-aa94-4df6-859b-693a745129c2" providerId="ADAL" clId="{64AC7DF0-BB98-499A-B590-29239BE0EB67}" dt="2024-02-12T10:29:32.737" v="4685" actId="478"/>
          <ac:cxnSpMkLst>
            <pc:docMk/>
            <pc:sldMk cId="1488640937" sldId="2076138025"/>
            <ac:cxnSpMk id="16" creationId="{5756C781-7952-4ED9-2C29-07DF08BBD22C}"/>
          </ac:cxnSpMkLst>
        </pc:cxnChg>
        <pc:cxnChg chg="mod">
          <ac:chgData name="Jan Lade" userId="1ce005ae-aa94-4df6-859b-693a745129c2" providerId="ADAL" clId="{64AC7DF0-BB98-499A-B590-29239BE0EB67}" dt="2024-02-12T10:30:19.972" v="4778" actId="14100"/>
          <ac:cxnSpMkLst>
            <pc:docMk/>
            <pc:sldMk cId="1488640937" sldId="2076138025"/>
            <ac:cxnSpMk id="17" creationId="{87FE0F8F-126C-4869-69A0-31779C380196}"/>
          </ac:cxnSpMkLst>
        </pc:cxnChg>
      </pc:sldChg>
      <pc:sldChg chg="addSp delSp modSp add mod modTransition modAnim modNotesTx">
        <pc:chgData name="Jan Lade" userId="1ce005ae-aa94-4df6-859b-693a745129c2" providerId="ADAL" clId="{64AC7DF0-BB98-499A-B590-29239BE0EB67}" dt="2024-02-13T08:17:07.312" v="6208" actId="20577"/>
        <pc:sldMkLst>
          <pc:docMk/>
          <pc:sldMk cId="455164625" sldId="2076138026"/>
        </pc:sldMkLst>
        <pc:spChg chg="add del mod">
          <ac:chgData name="Jan Lade" userId="1ce005ae-aa94-4df6-859b-693a745129c2" providerId="ADAL" clId="{64AC7DF0-BB98-499A-B590-29239BE0EB67}" dt="2024-02-12T10:33:28.393" v="4855" actId="478"/>
          <ac:spMkLst>
            <pc:docMk/>
            <pc:sldMk cId="455164625" sldId="2076138026"/>
            <ac:spMk id="2" creationId="{2C91C2CE-7F75-09D1-424C-40E9DB91043C}"/>
          </ac:spMkLst>
        </pc:spChg>
        <pc:spChg chg="del">
          <ac:chgData name="Jan Lade" userId="1ce005ae-aa94-4df6-859b-693a745129c2" providerId="ADAL" clId="{64AC7DF0-BB98-499A-B590-29239BE0EB67}" dt="2024-02-12T10:33:00.168" v="4848" actId="478"/>
          <ac:spMkLst>
            <pc:docMk/>
            <pc:sldMk cId="455164625" sldId="2076138026"/>
            <ac:spMk id="3" creationId="{60BA1397-AF17-E44F-F8B5-134057359F86}"/>
          </ac:spMkLst>
        </pc:spChg>
        <pc:spChg chg="del">
          <ac:chgData name="Jan Lade" userId="1ce005ae-aa94-4df6-859b-693a745129c2" providerId="ADAL" clId="{64AC7DF0-BB98-499A-B590-29239BE0EB67}" dt="2024-02-12T10:33:00.168" v="4848" actId="478"/>
          <ac:spMkLst>
            <pc:docMk/>
            <pc:sldMk cId="455164625" sldId="2076138026"/>
            <ac:spMk id="4" creationId="{BBEC84FC-6F89-1358-69D0-66433FDB5714}"/>
          </ac:spMkLst>
        </pc:spChg>
        <pc:spChg chg="del">
          <ac:chgData name="Jan Lade" userId="1ce005ae-aa94-4df6-859b-693a745129c2" providerId="ADAL" clId="{64AC7DF0-BB98-499A-B590-29239BE0EB67}" dt="2024-02-12T10:33:00.168" v="4848" actId="478"/>
          <ac:spMkLst>
            <pc:docMk/>
            <pc:sldMk cId="455164625" sldId="2076138026"/>
            <ac:spMk id="5" creationId="{0EC1F3BC-8572-A5A0-8D2B-DA5F2D70E6A7}"/>
          </ac:spMkLst>
        </pc:spChg>
        <pc:spChg chg="del">
          <ac:chgData name="Jan Lade" userId="1ce005ae-aa94-4df6-859b-693a745129c2" providerId="ADAL" clId="{64AC7DF0-BB98-499A-B590-29239BE0EB67}" dt="2024-02-12T10:33:00.168" v="4848" actId="478"/>
          <ac:spMkLst>
            <pc:docMk/>
            <pc:sldMk cId="455164625" sldId="2076138026"/>
            <ac:spMk id="6" creationId="{654C3816-1C15-D459-50B2-24EB6882E5FE}"/>
          </ac:spMkLst>
        </pc:spChg>
        <pc:spChg chg="add del mod">
          <ac:chgData name="Jan Lade" userId="1ce005ae-aa94-4df6-859b-693a745129c2" providerId="ADAL" clId="{64AC7DF0-BB98-499A-B590-29239BE0EB67}" dt="2024-02-12T10:33:28.393" v="4855" actId="478"/>
          <ac:spMkLst>
            <pc:docMk/>
            <pc:sldMk cId="455164625" sldId="2076138026"/>
            <ac:spMk id="7" creationId="{F1F8C198-C6FB-5922-98D6-C443889FD7B8}"/>
          </ac:spMkLst>
        </pc:spChg>
        <pc:spChg chg="del">
          <ac:chgData name="Jan Lade" userId="1ce005ae-aa94-4df6-859b-693a745129c2" providerId="ADAL" clId="{64AC7DF0-BB98-499A-B590-29239BE0EB67}" dt="2024-02-12T10:33:00.168" v="4848" actId="478"/>
          <ac:spMkLst>
            <pc:docMk/>
            <pc:sldMk cId="455164625" sldId="2076138026"/>
            <ac:spMk id="8" creationId="{E6AD7BC4-E9B1-7B26-8882-B8CD72FBEACA}"/>
          </ac:spMkLst>
        </pc:spChg>
        <pc:spChg chg="del">
          <ac:chgData name="Jan Lade" userId="1ce005ae-aa94-4df6-859b-693a745129c2" providerId="ADAL" clId="{64AC7DF0-BB98-499A-B590-29239BE0EB67}" dt="2024-02-12T10:32:55.118" v="4847" actId="478"/>
          <ac:spMkLst>
            <pc:docMk/>
            <pc:sldMk cId="455164625" sldId="2076138026"/>
            <ac:spMk id="9" creationId="{A45A9908-FADE-7356-F09F-63B37659AC96}"/>
          </ac:spMkLst>
        </pc:spChg>
        <pc:spChg chg="del">
          <ac:chgData name="Jan Lade" userId="1ce005ae-aa94-4df6-859b-693a745129c2" providerId="ADAL" clId="{64AC7DF0-BB98-499A-B590-29239BE0EB67}" dt="2024-02-12T10:33:00.168" v="4848" actId="478"/>
          <ac:spMkLst>
            <pc:docMk/>
            <pc:sldMk cId="455164625" sldId="2076138026"/>
            <ac:spMk id="10" creationId="{0E2FB024-C585-62FF-DD81-985A61DAD4FE}"/>
          </ac:spMkLst>
        </pc:spChg>
        <pc:spChg chg="del">
          <ac:chgData name="Jan Lade" userId="1ce005ae-aa94-4df6-859b-693a745129c2" providerId="ADAL" clId="{64AC7DF0-BB98-499A-B590-29239BE0EB67}" dt="2024-02-12T10:32:55.118" v="4847" actId="478"/>
          <ac:spMkLst>
            <pc:docMk/>
            <pc:sldMk cId="455164625" sldId="2076138026"/>
            <ac:spMk id="11" creationId="{0C203992-9125-E374-CBDE-03B527408DF1}"/>
          </ac:spMkLst>
        </pc:spChg>
        <pc:spChg chg="add del mod">
          <ac:chgData name="Jan Lade" userId="1ce005ae-aa94-4df6-859b-693a745129c2" providerId="ADAL" clId="{64AC7DF0-BB98-499A-B590-29239BE0EB67}" dt="2024-02-12T10:33:28.393" v="4855" actId="478"/>
          <ac:spMkLst>
            <pc:docMk/>
            <pc:sldMk cId="455164625" sldId="2076138026"/>
            <ac:spMk id="12" creationId="{5926D64B-1575-37F8-7633-165A64ED2EBF}"/>
          </ac:spMkLst>
        </pc:spChg>
        <pc:spChg chg="add del mod">
          <ac:chgData name="Jan Lade" userId="1ce005ae-aa94-4df6-859b-693a745129c2" providerId="ADAL" clId="{64AC7DF0-BB98-499A-B590-29239BE0EB67}" dt="2024-02-12T10:33:28.393" v="4855" actId="478"/>
          <ac:spMkLst>
            <pc:docMk/>
            <pc:sldMk cId="455164625" sldId="2076138026"/>
            <ac:spMk id="13" creationId="{5CEB3DE2-FF6E-D26C-0AF7-9606688196F3}"/>
          </ac:spMkLst>
        </pc:spChg>
        <pc:spChg chg="add del mod">
          <ac:chgData name="Jan Lade" userId="1ce005ae-aa94-4df6-859b-693a745129c2" providerId="ADAL" clId="{64AC7DF0-BB98-499A-B590-29239BE0EB67}" dt="2024-02-12T10:33:28.393" v="4855" actId="478"/>
          <ac:spMkLst>
            <pc:docMk/>
            <pc:sldMk cId="455164625" sldId="2076138026"/>
            <ac:spMk id="16" creationId="{27DCF7DD-C0E7-6896-412D-BA21BA3F4477}"/>
          </ac:spMkLst>
        </pc:spChg>
        <pc:spChg chg="add del mod">
          <ac:chgData name="Jan Lade" userId="1ce005ae-aa94-4df6-859b-693a745129c2" providerId="ADAL" clId="{64AC7DF0-BB98-499A-B590-29239BE0EB67}" dt="2024-02-12T10:33:28.393" v="4855" actId="478"/>
          <ac:spMkLst>
            <pc:docMk/>
            <pc:sldMk cId="455164625" sldId="2076138026"/>
            <ac:spMk id="18" creationId="{7668BF41-6CBD-6CB4-9977-1BA32704C87B}"/>
          </ac:spMkLst>
        </pc:spChg>
        <pc:spChg chg="add del mod">
          <ac:chgData name="Jan Lade" userId="1ce005ae-aa94-4df6-859b-693a745129c2" providerId="ADAL" clId="{64AC7DF0-BB98-499A-B590-29239BE0EB67}" dt="2024-02-12T10:33:28.393" v="4855" actId="478"/>
          <ac:spMkLst>
            <pc:docMk/>
            <pc:sldMk cId="455164625" sldId="2076138026"/>
            <ac:spMk id="19" creationId="{DA5B6278-5218-16D1-B941-0EED47A230DE}"/>
          </ac:spMkLst>
        </pc:spChg>
        <pc:spChg chg="add del mod">
          <ac:chgData name="Jan Lade" userId="1ce005ae-aa94-4df6-859b-693a745129c2" providerId="ADAL" clId="{64AC7DF0-BB98-499A-B590-29239BE0EB67}" dt="2024-02-12T10:33:28.393" v="4855" actId="478"/>
          <ac:spMkLst>
            <pc:docMk/>
            <pc:sldMk cId="455164625" sldId="2076138026"/>
            <ac:spMk id="21" creationId="{105C1CBD-1A5F-57F5-2302-A72029FF30D2}"/>
          </ac:spMkLst>
        </pc:spChg>
        <pc:spChg chg="add del mod">
          <ac:chgData name="Jan Lade" userId="1ce005ae-aa94-4df6-859b-693a745129c2" providerId="ADAL" clId="{64AC7DF0-BB98-499A-B590-29239BE0EB67}" dt="2024-02-12T10:33:28.393" v="4855" actId="478"/>
          <ac:spMkLst>
            <pc:docMk/>
            <pc:sldMk cId="455164625" sldId="2076138026"/>
            <ac:spMk id="22" creationId="{9B084696-F0AE-41B0-2F08-3FBC46072CAB}"/>
          </ac:spMkLst>
        </pc:spChg>
        <pc:spChg chg="add mod">
          <ac:chgData name="Jan Lade" userId="1ce005ae-aa94-4df6-859b-693a745129c2" providerId="ADAL" clId="{64AC7DF0-BB98-499A-B590-29239BE0EB67}" dt="2024-02-13T08:16:45.597" v="6197" actId="207"/>
          <ac:spMkLst>
            <pc:docMk/>
            <pc:sldMk cId="455164625" sldId="2076138026"/>
            <ac:spMk id="31" creationId="{9525F9C1-FA7E-F1E5-03E8-726E028414A3}"/>
          </ac:spMkLst>
        </pc:spChg>
        <pc:spChg chg="add mod">
          <ac:chgData name="Jan Lade" userId="1ce005ae-aa94-4df6-859b-693a745129c2" providerId="ADAL" clId="{64AC7DF0-BB98-499A-B590-29239BE0EB67}" dt="2024-02-12T10:38:58.891" v="5040" actId="1076"/>
          <ac:spMkLst>
            <pc:docMk/>
            <pc:sldMk cId="455164625" sldId="2076138026"/>
            <ac:spMk id="32" creationId="{4F630523-540E-4694-4831-E5EE3E1E1A79}"/>
          </ac:spMkLst>
        </pc:spChg>
        <pc:spChg chg="add mod">
          <ac:chgData name="Jan Lade" userId="1ce005ae-aa94-4df6-859b-693a745129c2" providerId="ADAL" clId="{64AC7DF0-BB98-499A-B590-29239BE0EB67}" dt="2024-02-12T10:58:45.282" v="5397" actId="1076"/>
          <ac:spMkLst>
            <pc:docMk/>
            <pc:sldMk cId="455164625" sldId="2076138026"/>
            <ac:spMk id="33" creationId="{CBA56991-E5F8-3136-31B9-D73FA0BB9C51}"/>
          </ac:spMkLst>
        </pc:spChg>
        <pc:spChg chg="add mod">
          <ac:chgData name="Jan Lade" userId="1ce005ae-aa94-4df6-859b-693a745129c2" providerId="ADAL" clId="{64AC7DF0-BB98-499A-B590-29239BE0EB67}" dt="2024-02-13T08:15:39.109" v="6195" actId="207"/>
          <ac:spMkLst>
            <pc:docMk/>
            <pc:sldMk cId="455164625" sldId="2076138026"/>
            <ac:spMk id="34" creationId="{2C74CD51-5371-5266-7B30-E7C8C55D00D5}"/>
          </ac:spMkLst>
        </pc:spChg>
        <pc:spChg chg="add mod">
          <ac:chgData name="Jan Lade" userId="1ce005ae-aa94-4df6-859b-693a745129c2" providerId="ADAL" clId="{64AC7DF0-BB98-499A-B590-29239BE0EB67}" dt="2024-02-13T08:08:19.903" v="5796" actId="2710"/>
          <ac:spMkLst>
            <pc:docMk/>
            <pc:sldMk cId="455164625" sldId="2076138026"/>
            <ac:spMk id="35" creationId="{71004135-825E-855D-7F99-676FBEA11C6C}"/>
          </ac:spMkLst>
        </pc:spChg>
        <pc:spChg chg="add mod">
          <ac:chgData name="Jan Lade" userId="1ce005ae-aa94-4df6-859b-693a745129c2" providerId="ADAL" clId="{64AC7DF0-BB98-499A-B590-29239BE0EB67}" dt="2024-02-13T08:07:55.101" v="5787" actId="14100"/>
          <ac:spMkLst>
            <pc:docMk/>
            <pc:sldMk cId="455164625" sldId="2076138026"/>
            <ac:spMk id="36" creationId="{B9D602E3-4615-FD61-0B19-859FB29F73B7}"/>
          </ac:spMkLst>
        </pc:spChg>
        <pc:spChg chg="add mod">
          <ac:chgData name="Jan Lade" userId="1ce005ae-aa94-4df6-859b-693a745129c2" providerId="ADAL" clId="{64AC7DF0-BB98-499A-B590-29239BE0EB67}" dt="2024-02-13T08:11:37.424" v="5850" actId="14100"/>
          <ac:spMkLst>
            <pc:docMk/>
            <pc:sldMk cId="455164625" sldId="2076138026"/>
            <ac:spMk id="37" creationId="{140F0D23-6EA1-439F-8804-D42318B09049}"/>
          </ac:spMkLst>
        </pc:spChg>
        <pc:spChg chg="add mod">
          <ac:chgData name="Jan Lade" userId="1ce005ae-aa94-4df6-859b-693a745129c2" providerId="ADAL" clId="{64AC7DF0-BB98-499A-B590-29239BE0EB67}" dt="2024-02-13T08:11:33.191" v="5841" actId="14100"/>
          <ac:spMkLst>
            <pc:docMk/>
            <pc:sldMk cId="455164625" sldId="2076138026"/>
            <ac:spMk id="38" creationId="{21459257-6938-20CE-C725-EE794097BBB3}"/>
          </ac:spMkLst>
        </pc:spChg>
        <pc:spChg chg="add mod">
          <ac:chgData name="Jan Lade" userId="1ce005ae-aa94-4df6-859b-693a745129c2" providerId="ADAL" clId="{64AC7DF0-BB98-499A-B590-29239BE0EB67}" dt="2024-02-13T08:11:30.550" v="5837" actId="14100"/>
          <ac:spMkLst>
            <pc:docMk/>
            <pc:sldMk cId="455164625" sldId="2076138026"/>
            <ac:spMk id="39" creationId="{48EDF1AD-402C-E0BC-30F4-980793FA01B7}"/>
          </ac:spMkLst>
        </pc:spChg>
        <pc:spChg chg="add del mod">
          <ac:chgData name="Jan Lade" userId="1ce005ae-aa94-4df6-859b-693a745129c2" providerId="ADAL" clId="{64AC7DF0-BB98-499A-B590-29239BE0EB67}" dt="2024-02-12T10:36:36.024" v="4997" actId="478"/>
          <ac:spMkLst>
            <pc:docMk/>
            <pc:sldMk cId="455164625" sldId="2076138026"/>
            <ac:spMk id="47" creationId="{18489E4D-31CF-DECC-861A-A65924EA1ED1}"/>
          </ac:spMkLst>
        </pc:spChg>
        <pc:spChg chg="add del mod">
          <ac:chgData name="Jan Lade" userId="1ce005ae-aa94-4df6-859b-693a745129c2" providerId="ADAL" clId="{64AC7DF0-BB98-499A-B590-29239BE0EB67}" dt="2024-02-12T10:36:38.081" v="4999" actId="478"/>
          <ac:spMkLst>
            <pc:docMk/>
            <pc:sldMk cId="455164625" sldId="2076138026"/>
            <ac:spMk id="48" creationId="{C14DE767-4186-A407-0BD4-68D8A4603919}"/>
          </ac:spMkLst>
        </pc:spChg>
        <pc:spChg chg="add del mod">
          <ac:chgData name="Jan Lade" userId="1ce005ae-aa94-4df6-859b-693a745129c2" providerId="ADAL" clId="{64AC7DF0-BB98-499A-B590-29239BE0EB67}" dt="2024-02-12T10:36:39.327" v="5000" actId="478"/>
          <ac:spMkLst>
            <pc:docMk/>
            <pc:sldMk cId="455164625" sldId="2076138026"/>
            <ac:spMk id="49" creationId="{42BEB7C0-7C7C-6760-644F-C5E1C01342AB}"/>
          </ac:spMkLst>
        </pc:spChg>
        <pc:spChg chg="add mod">
          <ac:chgData name="Jan Lade" userId="1ce005ae-aa94-4df6-859b-693a745129c2" providerId="ADAL" clId="{64AC7DF0-BB98-499A-B590-29239BE0EB67}" dt="2024-02-13T08:12:08.094" v="5865" actId="14100"/>
          <ac:spMkLst>
            <pc:docMk/>
            <pc:sldMk cId="455164625" sldId="2076138026"/>
            <ac:spMk id="50" creationId="{40E70DDA-8865-87EA-B298-D3074C977418}"/>
          </ac:spMkLst>
        </pc:spChg>
        <pc:spChg chg="add mod">
          <ac:chgData name="Jan Lade" userId="1ce005ae-aa94-4df6-859b-693a745129c2" providerId="ADAL" clId="{64AC7DF0-BB98-499A-B590-29239BE0EB67}" dt="2024-02-13T08:12:11.105" v="5868" actId="14100"/>
          <ac:spMkLst>
            <pc:docMk/>
            <pc:sldMk cId="455164625" sldId="2076138026"/>
            <ac:spMk id="51" creationId="{D20B5C82-1D3A-A2CA-885D-733487466119}"/>
          </ac:spMkLst>
        </pc:spChg>
        <pc:spChg chg="add mod">
          <ac:chgData name="Jan Lade" userId="1ce005ae-aa94-4df6-859b-693a745129c2" providerId="ADAL" clId="{64AC7DF0-BB98-499A-B590-29239BE0EB67}" dt="2024-02-13T08:12:03.631" v="5864" actId="14100"/>
          <ac:spMkLst>
            <pc:docMk/>
            <pc:sldMk cId="455164625" sldId="2076138026"/>
            <ac:spMk id="52" creationId="{9819A71B-454B-671C-AB90-F1C62242819E}"/>
          </ac:spMkLst>
        </pc:spChg>
        <pc:spChg chg="add mod">
          <ac:chgData name="Jan Lade" userId="1ce005ae-aa94-4df6-859b-693a745129c2" providerId="ADAL" clId="{64AC7DF0-BB98-499A-B590-29239BE0EB67}" dt="2024-02-13T08:11:43.652" v="5854" actId="14100"/>
          <ac:spMkLst>
            <pc:docMk/>
            <pc:sldMk cId="455164625" sldId="2076138026"/>
            <ac:spMk id="53" creationId="{BA82F9DE-76C9-9704-A584-819463CB58AD}"/>
          </ac:spMkLst>
        </pc:spChg>
        <pc:spChg chg="add mod">
          <ac:chgData name="Jan Lade" userId="1ce005ae-aa94-4df6-859b-693a745129c2" providerId="ADAL" clId="{64AC7DF0-BB98-499A-B590-29239BE0EB67}" dt="2024-02-13T08:11:47.898" v="5856" actId="14100"/>
          <ac:spMkLst>
            <pc:docMk/>
            <pc:sldMk cId="455164625" sldId="2076138026"/>
            <ac:spMk id="54" creationId="{BF12B199-FDBF-D3DD-F47C-884344EF7AFC}"/>
          </ac:spMkLst>
        </pc:spChg>
        <pc:cxnChg chg="del mod">
          <ac:chgData name="Jan Lade" userId="1ce005ae-aa94-4df6-859b-693a745129c2" providerId="ADAL" clId="{64AC7DF0-BB98-499A-B590-29239BE0EB67}" dt="2024-02-12T10:32:55.118" v="4847" actId="478"/>
          <ac:cxnSpMkLst>
            <pc:docMk/>
            <pc:sldMk cId="455164625" sldId="2076138026"/>
            <ac:cxnSpMk id="14" creationId="{51A42E29-F4A1-4F00-6461-FCF7F9F02E73}"/>
          </ac:cxnSpMkLst>
        </pc:cxnChg>
        <pc:cxnChg chg="del">
          <ac:chgData name="Jan Lade" userId="1ce005ae-aa94-4df6-859b-693a745129c2" providerId="ADAL" clId="{64AC7DF0-BB98-499A-B590-29239BE0EB67}" dt="2024-02-12T10:32:55.118" v="4847" actId="478"/>
          <ac:cxnSpMkLst>
            <pc:docMk/>
            <pc:sldMk cId="455164625" sldId="2076138026"/>
            <ac:cxnSpMk id="15" creationId="{E376D167-0D95-1EF0-19B6-AC42F6AD70FB}"/>
          </ac:cxnSpMkLst>
        </pc:cxnChg>
        <pc:cxnChg chg="del mod">
          <ac:chgData name="Jan Lade" userId="1ce005ae-aa94-4df6-859b-693a745129c2" providerId="ADAL" clId="{64AC7DF0-BB98-499A-B590-29239BE0EB67}" dt="2024-02-12T10:32:55.118" v="4847" actId="478"/>
          <ac:cxnSpMkLst>
            <pc:docMk/>
            <pc:sldMk cId="455164625" sldId="2076138026"/>
            <ac:cxnSpMk id="17" creationId="{6CC7F727-60A6-C925-D154-A2DD641A435A}"/>
          </ac:cxnSpMkLst>
        </pc:cxnChg>
        <pc:cxnChg chg="del">
          <ac:chgData name="Jan Lade" userId="1ce005ae-aa94-4df6-859b-693a745129c2" providerId="ADAL" clId="{64AC7DF0-BB98-499A-B590-29239BE0EB67}" dt="2024-02-12T10:32:55.118" v="4847" actId="478"/>
          <ac:cxnSpMkLst>
            <pc:docMk/>
            <pc:sldMk cId="455164625" sldId="2076138026"/>
            <ac:cxnSpMk id="20" creationId="{A0608477-E4B5-6065-C1D0-88CB269CCE88}"/>
          </ac:cxnSpMkLst>
        </pc:cxnChg>
        <pc:cxnChg chg="add del mod">
          <ac:chgData name="Jan Lade" userId="1ce005ae-aa94-4df6-859b-693a745129c2" providerId="ADAL" clId="{64AC7DF0-BB98-499A-B590-29239BE0EB67}" dt="2024-02-12T10:33:28.393" v="4855" actId="478"/>
          <ac:cxnSpMkLst>
            <pc:docMk/>
            <pc:sldMk cId="455164625" sldId="2076138026"/>
            <ac:cxnSpMk id="23" creationId="{14BF29D5-F4B9-9529-9A78-69CB62DF2722}"/>
          </ac:cxnSpMkLst>
        </pc:cxnChg>
        <pc:cxnChg chg="add del mod">
          <ac:chgData name="Jan Lade" userId="1ce005ae-aa94-4df6-859b-693a745129c2" providerId="ADAL" clId="{64AC7DF0-BB98-499A-B590-29239BE0EB67}" dt="2024-02-12T10:33:28.393" v="4855" actId="478"/>
          <ac:cxnSpMkLst>
            <pc:docMk/>
            <pc:sldMk cId="455164625" sldId="2076138026"/>
            <ac:cxnSpMk id="24" creationId="{BD7743D0-8DF7-34F8-33BC-0325606E20B5}"/>
          </ac:cxnSpMkLst>
        </pc:cxnChg>
        <pc:cxnChg chg="add del mod">
          <ac:chgData name="Jan Lade" userId="1ce005ae-aa94-4df6-859b-693a745129c2" providerId="ADAL" clId="{64AC7DF0-BB98-499A-B590-29239BE0EB67}" dt="2024-02-12T10:33:28.393" v="4855" actId="478"/>
          <ac:cxnSpMkLst>
            <pc:docMk/>
            <pc:sldMk cId="455164625" sldId="2076138026"/>
            <ac:cxnSpMk id="25" creationId="{4783DB0C-F995-88F6-D162-71CEADBE307C}"/>
          </ac:cxnSpMkLst>
        </pc:cxnChg>
        <pc:cxnChg chg="add del mod">
          <ac:chgData name="Jan Lade" userId="1ce005ae-aa94-4df6-859b-693a745129c2" providerId="ADAL" clId="{64AC7DF0-BB98-499A-B590-29239BE0EB67}" dt="2024-02-12T10:33:28.393" v="4855" actId="478"/>
          <ac:cxnSpMkLst>
            <pc:docMk/>
            <pc:sldMk cId="455164625" sldId="2076138026"/>
            <ac:cxnSpMk id="26" creationId="{699547D9-917A-7746-D40D-058C378641DD}"/>
          </ac:cxnSpMkLst>
        </pc:cxnChg>
        <pc:cxnChg chg="add del mod">
          <ac:chgData name="Jan Lade" userId="1ce005ae-aa94-4df6-859b-693a745129c2" providerId="ADAL" clId="{64AC7DF0-BB98-499A-B590-29239BE0EB67}" dt="2024-02-12T10:33:28.393" v="4855" actId="478"/>
          <ac:cxnSpMkLst>
            <pc:docMk/>
            <pc:sldMk cId="455164625" sldId="2076138026"/>
            <ac:cxnSpMk id="27" creationId="{A1889E04-C1B9-DFDF-6939-04E3A8BA76EF}"/>
          </ac:cxnSpMkLst>
        </pc:cxnChg>
        <pc:cxnChg chg="add del mod">
          <ac:chgData name="Jan Lade" userId="1ce005ae-aa94-4df6-859b-693a745129c2" providerId="ADAL" clId="{64AC7DF0-BB98-499A-B590-29239BE0EB67}" dt="2024-02-12T10:35:27.417" v="4951" actId="478"/>
          <ac:cxnSpMkLst>
            <pc:docMk/>
            <pc:sldMk cId="455164625" sldId="2076138026"/>
            <ac:cxnSpMk id="40" creationId="{D51E8E04-AB2D-E68B-28A5-0EBFF936DFEB}"/>
          </ac:cxnSpMkLst>
        </pc:cxnChg>
        <pc:cxnChg chg="add del mod">
          <ac:chgData name="Jan Lade" userId="1ce005ae-aa94-4df6-859b-693a745129c2" providerId="ADAL" clId="{64AC7DF0-BB98-499A-B590-29239BE0EB67}" dt="2024-02-13T08:11:37.424" v="5850" actId="14100"/>
          <ac:cxnSpMkLst>
            <pc:docMk/>
            <pc:sldMk cId="455164625" sldId="2076138026"/>
            <ac:cxnSpMk id="41" creationId="{991B86F1-835A-49AA-70DD-984D549684D5}"/>
          </ac:cxnSpMkLst>
        </pc:cxnChg>
        <pc:cxnChg chg="add del mod">
          <ac:chgData name="Jan Lade" userId="1ce005ae-aa94-4df6-859b-693a745129c2" providerId="ADAL" clId="{64AC7DF0-BB98-499A-B590-29239BE0EB67}" dt="2024-02-12T10:35:30.093" v="4954" actId="478"/>
          <ac:cxnSpMkLst>
            <pc:docMk/>
            <pc:sldMk cId="455164625" sldId="2076138026"/>
            <ac:cxnSpMk id="42" creationId="{AA34B31E-B570-0891-33E0-3082535E2FD0}"/>
          </ac:cxnSpMkLst>
        </pc:cxnChg>
        <pc:cxnChg chg="add del mod">
          <ac:chgData name="Jan Lade" userId="1ce005ae-aa94-4df6-859b-693a745129c2" providerId="ADAL" clId="{64AC7DF0-BB98-499A-B590-29239BE0EB67}" dt="2024-02-12T10:35:28.159" v="4952" actId="478"/>
          <ac:cxnSpMkLst>
            <pc:docMk/>
            <pc:sldMk cId="455164625" sldId="2076138026"/>
            <ac:cxnSpMk id="43" creationId="{1BAF037B-DD36-0CC5-3A52-336616B1F880}"/>
          </ac:cxnSpMkLst>
        </pc:cxnChg>
        <pc:cxnChg chg="add del mod">
          <ac:chgData name="Jan Lade" userId="1ce005ae-aa94-4df6-859b-693a745129c2" providerId="ADAL" clId="{64AC7DF0-BB98-499A-B590-29239BE0EB67}" dt="2024-02-12T10:35:29.004" v="4953" actId="478"/>
          <ac:cxnSpMkLst>
            <pc:docMk/>
            <pc:sldMk cId="455164625" sldId="2076138026"/>
            <ac:cxnSpMk id="44" creationId="{A60D4065-2D88-B4EE-1AB0-F0A84212EBD1}"/>
          </ac:cxnSpMkLst>
        </pc:cxnChg>
        <pc:cxnChg chg="add del mod">
          <ac:chgData name="Jan Lade" userId="1ce005ae-aa94-4df6-859b-693a745129c2" providerId="ADAL" clId="{64AC7DF0-BB98-499A-B590-29239BE0EB67}" dt="2024-02-12T10:37:58.324" v="5025" actId="478"/>
          <ac:cxnSpMkLst>
            <pc:docMk/>
            <pc:sldMk cId="455164625" sldId="2076138026"/>
            <ac:cxnSpMk id="55" creationId="{1A67069E-E923-3B20-B5A0-0DB70347C169}"/>
          </ac:cxnSpMkLst>
        </pc:cxnChg>
        <pc:cxnChg chg="add del mod">
          <ac:chgData name="Jan Lade" userId="1ce005ae-aa94-4df6-859b-693a745129c2" providerId="ADAL" clId="{64AC7DF0-BB98-499A-B590-29239BE0EB67}" dt="2024-02-12T10:37:55.196" v="5023" actId="478"/>
          <ac:cxnSpMkLst>
            <pc:docMk/>
            <pc:sldMk cId="455164625" sldId="2076138026"/>
            <ac:cxnSpMk id="56" creationId="{24C78272-42A4-63BF-DD7B-D98A37786D46}"/>
          </ac:cxnSpMkLst>
        </pc:cxnChg>
        <pc:cxnChg chg="add del mod">
          <ac:chgData name="Jan Lade" userId="1ce005ae-aa94-4df6-859b-693a745129c2" providerId="ADAL" clId="{64AC7DF0-BB98-499A-B590-29239BE0EB67}" dt="2024-02-12T10:37:54.493" v="5022" actId="478"/>
          <ac:cxnSpMkLst>
            <pc:docMk/>
            <pc:sldMk cId="455164625" sldId="2076138026"/>
            <ac:cxnSpMk id="57" creationId="{3CA2FD2C-7447-E08E-1AD4-6585899C7790}"/>
          </ac:cxnSpMkLst>
        </pc:cxnChg>
        <pc:cxnChg chg="add del mod">
          <ac:chgData name="Jan Lade" userId="1ce005ae-aa94-4df6-859b-693a745129c2" providerId="ADAL" clId="{64AC7DF0-BB98-499A-B590-29239BE0EB67}" dt="2024-02-12T10:37:56.039" v="5024" actId="478"/>
          <ac:cxnSpMkLst>
            <pc:docMk/>
            <pc:sldMk cId="455164625" sldId="2076138026"/>
            <ac:cxnSpMk id="58" creationId="{4E26B9DD-161E-26A9-21FF-6B22586FB12D}"/>
          </ac:cxnSpMkLst>
        </pc:cxnChg>
        <pc:cxnChg chg="add mod">
          <ac:chgData name="Jan Lade" userId="1ce005ae-aa94-4df6-859b-693a745129c2" providerId="ADAL" clId="{64AC7DF0-BB98-499A-B590-29239BE0EB67}" dt="2024-02-13T08:11:33.191" v="5841" actId="14100"/>
          <ac:cxnSpMkLst>
            <pc:docMk/>
            <pc:sldMk cId="455164625" sldId="2076138026"/>
            <ac:cxnSpMk id="67" creationId="{1874CF99-8F6B-F8C9-D150-8D0968F1B74A}"/>
          </ac:cxnSpMkLst>
        </pc:cxnChg>
        <pc:cxnChg chg="add mod">
          <ac:chgData name="Jan Lade" userId="1ce005ae-aa94-4df6-859b-693a745129c2" providerId="ADAL" clId="{64AC7DF0-BB98-499A-B590-29239BE0EB67}" dt="2024-02-13T08:11:30.550" v="5837" actId="14100"/>
          <ac:cxnSpMkLst>
            <pc:docMk/>
            <pc:sldMk cId="455164625" sldId="2076138026"/>
            <ac:cxnSpMk id="70" creationId="{48211960-5B2E-788D-C044-7927EF7E0361}"/>
          </ac:cxnSpMkLst>
        </pc:cxnChg>
        <pc:cxnChg chg="add mod">
          <ac:chgData name="Jan Lade" userId="1ce005ae-aa94-4df6-859b-693a745129c2" providerId="ADAL" clId="{64AC7DF0-BB98-499A-B590-29239BE0EB67}" dt="2024-02-13T08:12:08.094" v="5865" actId="14100"/>
          <ac:cxnSpMkLst>
            <pc:docMk/>
            <pc:sldMk cId="455164625" sldId="2076138026"/>
            <ac:cxnSpMk id="75" creationId="{5029D788-D378-3DC7-1D20-5BA2154CD957}"/>
          </ac:cxnSpMkLst>
        </pc:cxnChg>
        <pc:cxnChg chg="add mod">
          <ac:chgData name="Jan Lade" userId="1ce005ae-aa94-4df6-859b-693a745129c2" providerId="ADAL" clId="{64AC7DF0-BB98-499A-B590-29239BE0EB67}" dt="2024-02-13T08:12:03.631" v="5864" actId="14100"/>
          <ac:cxnSpMkLst>
            <pc:docMk/>
            <pc:sldMk cId="455164625" sldId="2076138026"/>
            <ac:cxnSpMk id="78" creationId="{E265B694-F48D-32A3-B770-F6018E02730D}"/>
          </ac:cxnSpMkLst>
        </pc:cxnChg>
        <pc:cxnChg chg="add mod">
          <ac:chgData name="Jan Lade" userId="1ce005ae-aa94-4df6-859b-693a745129c2" providerId="ADAL" clId="{64AC7DF0-BB98-499A-B590-29239BE0EB67}" dt="2024-02-12T10:45:27.887" v="5214" actId="692"/>
          <ac:cxnSpMkLst>
            <pc:docMk/>
            <pc:sldMk cId="455164625" sldId="2076138026"/>
            <ac:cxnSpMk id="81" creationId="{BF6E9A0B-2288-72F7-E763-D356688150BF}"/>
          </ac:cxnSpMkLst>
        </pc:cxnChg>
        <pc:cxnChg chg="add mod">
          <ac:chgData name="Jan Lade" userId="1ce005ae-aa94-4df6-859b-693a745129c2" providerId="ADAL" clId="{64AC7DF0-BB98-499A-B590-29239BE0EB67}" dt="2024-02-13T08:12:23.738" v="5869" actId="14100"/>
          <ac:cxnSpMkLst>
            <pc:docMk/>
            <pc:sldMk cId="455164625" sldId="2076138026"/>
            <ac:cxnSpMk id="82" creationId="{E89458C1-17FD-4753-847E-345532FBEC70}"/>
          </ac:cxnSpMkLst>
        </pc:cxnChg>
        <pc:cxnChg chg="add mod">
          <ac:chgData name="Jan Lade" userId="1ce005ae-aa94-4df6-859b-693a745129c2" providerId="ADAL" clId="{64AC7DF0-BB98-499A-B590-29239BE0EB67}" dt="2024-02-13T08:12:03.631" v="5864" actId="14100"/>
          <ac:cxnSpMkLst>
            <pc:docMk/>
            <pc:sldMk cId="455164625" sldId="2076138026"/>
            <ac:cxnSpMk id="86" creationId="{CA4890D3-2C1B-FF9F-861D-35528FC824F1}"/>
          </ac:cxnSpMkLst>
        </pc:cxnChg>
        <pc:cxnChg chg="add mod">
          <ac:chgData name="Jan Lade" userId="1ce005ae-aa94-4df6-859b-693a745129c2" providerId="ADAL" clId="{64AC7DF0-BB98-499A-B590-29239BE0EB67}" dt="2024-02-13T08:07:55.101" v="5787" actId="14100"/>
          <ac:cxnSpMkLst>
            <pc:docMk/>
            <pc:sldMk cId="455164625" sldId="2076138026"/>
            <ac:cxnSpMk id="88" creationId="{F4137BEF-2528-51E5-83C3-D140CDBBAEE5}"/>
          </ac:cxnSpMkLst>
        </pc:cxnChg>
        <pc:cxnChg chg="add mod">
          <ac:chgData name="Jan Lade" userId="1ce005ae-aa94-4df6-859b-693a745129c2" providerId="ADAL" clId="{64AC7DF0-BB98-499A-B590-29239BE0EB67}" dt="2024-02-12T10:45:09.852" v="5209" actId="692"/>
          <ac:cxnSpMkLst>
            <pc:docMk/>
            <pc:sldMk cId="455164625" sldId="2076138026"/>
            <ac:cxnSpMk id="93" creationId="{D625E584-CD51-5370-8A42-BE52639703F8}"/>
          </ac:cxnSpMkLst>
        </pc:cxnChg>
        <pc:cxnChg chg="add del mod">
          <ac:chgData name="Jan Lade" userId="1ce005ae-aa94-4df6-859b-693a745129c2" providerId="ADAL" clId="{64AC7DF0-BB98-499A-B590-29239BE0EB67}" dt="2024-02-12T10:44:56.979" v="5197" actId="478"/>
          <ac:cxnSpMkLst>
            <pc:docMk/>
            <pc:sldMk cId="455164625" sldId="2076138026"/>
            <ac:cxnSpMk id="94" creationId="{F434ACE8-8AAE-14C2-68F5-253585C7987A}"/>
          </ac:cxnSpMkLst>
        </pc:cxnChg>
        <pc:cxnChg chg="add del mod">
          <ac:chgData name="Jan Lade" userId="1ce005ae-aa94-4df6-859b-693a745129c2" providerId="ADAL" clId="{64AC7DF0-BB98-499A-B590-29239BE0EB67}" dt="2024-02-12T10:44:56.083" v="5196" actId="478"/>
          <ac:cxnSpMkLst>
            <pc:docMk/>
            <pc:sldMk cId="455164625" sldId="2076138026"/>
            <ac:cxnSpMk id="95" creationId="{9CE83558-7FAE-C053-19CC-DA730F32271C}"/>
          </ac:cxnSpMkLst>
        </pc:cxnChg>
      </pc:sldChg>
      <pc:sldMasterChg chg="delSldLayout">
        <pc:chgData name="Jan Lade" userId="1ce005ae-aa94-4df6-859b-693a745129c2" providerId="ADAL" clId="{64AC7DF0-BB98-499A-B590-29239BE0EB67}" dt="2024-02-12T10:46:05.731" v="5217" actId="47"/>
        <pc:sldMasterMkLst>
          <pc:docMk/>
          <pc:sldMasterMk cId="2497935797" sldId="2147483648"/>
        </pc:sldMasterMkLst>
        <pc:sldLayoutChg chg="del">
          <pc:chgData name="Jan Lade" userId="1ce005ae-aa94-4df6-859b-693a745129c2" providerId="ADAL" clId="{64AC7DF0-BB98-499A-B590-29239BE0EB67}" dt="2024-02-12T10:46:05.731" v="5217" actId="47"/>
          <pc:sldLayoutMkLst>
            <pc:docMk/>
            <pc:sldMasterMk cId="2497935797" sldId="2147483648"/>
            <pc:sldLayoutMk cId="3755616445" sldId="2147483662"/>
          </pc:sldLayoutMkLst>
        </pc:sldLayoutChg>
        <pc:sldLayoutChg chg="del">
          <pc:chgData name="Jan Lade" userId="1ce005ae-aa94-4df6-859b-693a745129c2" providerId="ADAL" clId="{64AC7DF0-BB98-499A-B590-29239BE0EB67}" dt="2024-02-12T10:46:05.731" v="5217" actId="47"/>
          <pc:sldLayoutMkLst>
            <pc:docMk/>
            <pc:sldMasterMk cId="2497935797" sldId="2147483648"/>
            <pc:sldLayoutMk cId="26073010" sldId="2147483664"/>
          </pc:sldLayoutMkLst>
        </pc:sldLayoutChg>
      </pc:sldMasterChg>
    </pc:docChg>
  </pc:docChgLst>
  <pc:docChgLst>
    <pc:chgData name="Jan Lade" userId="1ce005ae-aa94-4df6-859b-693a745129c2" providerId="ADAL" clId="{EB21E8ED-3A67-465E-BC1A-231921598ADA}"/>
    <pc:docChg chg="undo custSel addSld delSld modSld sldOrd">
      <pc:chgData name="Jan Lade" userId="1ce005ae-aa94-4df6-859b-693a745129c2" providerId="ADAL" clId="{EB21E8ED-3A67-465E-BC1A-231921598ADA}" dt="2024-01-09T09:21:54.641" v="842" actId="5793"/>
      <pc:docMkLst>
        <pc:docMk/>
      </pc:docMkLst>
      <pc:sldChg chg="modSp new del mod">
        <pc:chgData name="Jan Lade" userId="1ce005ae-aa94-4df6-859b-693a745129c2" providerId="ADAL" clId="{EB21E8ED-3A67-465E-BC1A-231921598ADA}" dt="2024-01-09T08:17:59.585" v="211" actId="47"/>
        <pc:sldMkLst>
          <pc:docMk/>
          <pc:sldMk cId="3748460502" sldId="256"/>
        </pc:sldMkLst>
        <pc:spChg chg="mod">
          <ac:chgData name="Jan Lade" userId="1ce005ae-aa94-4df6-859b-693a745129c2" providerId="ADAL" clId="{EB21E8ED-3A67-465E-BC1A-231921598ADA}" dt="2024-01-09T08:10:27.780" v="3" actId="20577"/>
          <ac:spMkLst>
            <pc:docMk/>
            <pc:sldMk cId="3748460502" sldId="256"/>
            <ac:spMk id="2" creationId="{44833802-6484-8E23-5B37-C21D1409AA65}"/>
          </ac:spMkLst>
        </pc:spChg>
      </pc:sldChg>
      <pc:sldChg chg="modSp new del mod">
        <pc:chgData name="Jan Lade" userId="1ce005ae-aa94-4df6-859b-693a745129c2" providerId="ADAL" clId="{EB21E8ED-3A67-465E-BC1A-231921598ADA}" dt="2024-01-09T08:19:40.789" v="248" actId="47"/>
        <pc:sldMkLst>
          <pc:docMk/>
          <pc:sldMk cId="3900841615" sldId="257"/>
        </pc:sldMkLst>
        <pc:spChg chg="mod">
          <ac:chgData name="Jan Lade" userId="1ce005ae-aa94-4df6-859b-693a745129c2" providerId="ADAL" clId="{EB21E8ED-3A67-465E-BC1A-231921598ADA}" dt="2024-01-09T08:11:20.600" v="21" actId="20577"/>
          <ac:spMkLst>
            <pc:docMk/>
            <pc:sldMk cId="3900841615" sldId="257"/>
            <ac:spMk id="2" creationId="{A35AAACD-E76F-1F7D-4545-F3456FE08EDC}"/>
          </ac:spMkLst>
        </pc:spChg>
        <pc:spChg chg="mod">
          <ac:chgData name="Jan Lade" userId="1ce005ae-aa94-4df6-859b-693a745129c2" providerId="ADAL" clId="{EB21E8ED-3A67-465E-BC1A-231921598ADA}" dt="2024-01-09T08:15:50.084" v="98" actId="20577"/>
          <ac:spMkLst>
            <pc:docMk/>
            <pc:sldMk cId="3900841615" sldId="257"/>
            <ac:spMk id="3" creationId="{6DD24B89-DEC1-91BE-5DDF-9B6D6C3B34A9}"/>
          </ac:spMkLst>
        </pc:spChg>
      </pc:sldChg>
      <pc:sldChg chg="modSp add mod ord">
        <pc:chgData name="Jan Lade" userId="1ce005ae-aa94-4df6-859b-693a745129c2" providerId="ADAL" clId="{EB21E8ED-3A67-465E-BC1A-231921598ADA}" dt="2024-01-09T08:17:57.395" v="210" actId="20577"/>
        <pc:sldMkLst>
          <pc:docMk/>
          <pc:sldMk cId="3696729715" sldId="2076137972"/>
        </pc:sldMkLst>
        <pc:spChg chg="mod">
          <ac:chgData name="Jan Lade" userId="1ce005ae-aa94-4df6-859b-693a745129c2" providerId="ADAL" clId="{EB21E8ED-3A67-465E-BC1A-231921598ADA}" dt="2024-01-09T08:17:50.106" v="208" actId="20577"/>
          <ac:spMkLst>
            <pc:docMk/>
            <pc:sldMk cId="3696729715" sldId="2076137972"/>
            <ac:spMk id="30" creationId="{4955D4C8-37AC-1CB9-9B1F-3C732245F49C}"/>
          </ac:spMkLst>
        </pc:spChg>
        <pc:spChg chg="mod">
          <ac:chgData name="Jan Lade" userId="1ce005ae-aa94-4df6-859b-693a745129c2" providerId="ADAL" clId="{EB21E8ED-3A67-465E-BC1A-231921598ADA}" dt="2024-01-09T08:16:16.022" v="102" actId="27636"/>
          <ac:spMkLst>
            <pc:docMk/>
            <pc:sldMk cId="3696729715" sldId="2076137972"/>
            <ac:spMk id="31" creationId="{D07CB272-23D1-4410-8680-E0C4D958B665}"/>
          </ac:spMkLst>
        </pc:spChg>
        <pc:spChg chg="mod">
          <ac:chgData name="Jan Lade" userId="1ce005ae-aa94-4df6-859b-693a745129c2" providerId="ADAL" clId="{EB21E8ED-3A67-465E-BC1A-231921598ADA}" dt="2024-01-09T08:17:57.395" v="210" actId="20577"/>
          <ac:spMkLst>
            <pc:docMk/>
            <pc:sldMk cId="3696729715" sldId="2076137972"/>
            <ac:spMk id="32" creationId="{C0D16ED8-4C57-B051-4BA9-9359531F31CB}"/>
          </ac:spMkLst>
        </pc:spChg>
        <pc:spChg chg="mod">
          <ac:chgData name="Jan Lade" userId="1ce005ae-aa94-4df6-859b-693a745129c2" providerId="ADAL" clId="{EB21E8ED-3A67-465E-BC1A-231921598ADA}" dt="2024-01-09T08:16:54.581" v="125" actId="20577"/>
          <ac:spMkLst>
            <pc:docMk/>
            <pc:sldMk cId="3696729715" sldId="2076137972"/>
            <ac:spMk id="33" creationId="{64D86372-7BCA-F043-90D0-1DA0D3CEEBB2}"/>
          </ac:spMkLst>
        </pc:spChg>
      </pc:sldChg>
      <pc:sldChg chg="modSp add mod">
        <pc:chgData name="Jan Lade" userId="1ce005ae-aa94-4df6-859b-693a745129c2" providerId="ADAL" clId="{EB21E8ED-3A67-465E-BC1A-231921598ADA}" dt="2024-01-09T09:21:54.641" v="842" actId="5793"/>
        <pc:sldMkLst>
          <pc:docMk/>
          <pc:sldMk cId="118559000" sldId="2076137990"/>
        </pc:sldMkLst>
        <pc:spChg chg="mod">
          <ac:chgData name="Jan Lade" userId="1ce005ae-aa94-4df6-859b-693a745129c2" providerId="ADAL" clId="{EB21E8ED-3A67-465E-BC1A-231921598ADA}" dt="2024-01-09T08:56:40.559" v="840" actId="5793"/>
          <ac:spMkLst>
            <pc:docMk/>
            <pc:sldMk cId="118559000" sldId="2076137990"/>
            <ac:spMk id="6" creationId="{34064248-4730-C7FE-B517-0CD612A7ACE5}"/>
          </ac:spMkLst>
        </pc:spChg>
        <pc:spChg chg="mod">
          <ac:chgData name="Jan Lade" userId="1ce005ae-aa94-4df6-859b-693a745129c2" providerId="ADAL" clId="{EB21E8ED-3A67-465E-BC1A-231921598ADA}" dt="2024-01-09T08:56:24.807" v="838" actId="5793"/>
          <ac:spMkLst>
            <pc:docMk/>
            <pc:sldMk cId="118559000" sldId="2076137990"/>
            <ac:spMk id="7" creationId="{E58ACA3A-A438-1321-B9E8-6E7E6871B6F4}"/>
          </ac:spMkLst>
        </pc:spChg>
        <pc:spChg chg="mod">
          <ac:chgData name="Jan Lade" userId="1ce005ae-aa94-4df6-859b-693a745129c2" providerId="ADAL" clId="{EB21E8ED-3A67-465E-BC1A-231921598ADA}" dt="2024-01-09T09:21:54.641" v="842" actId="5793"/>
          <ac:spMkLst>
            <pc:docMk/>
            <pc:sldMk cId="118559000" sldId="2076137990"/>
            <ac:spMk id="9" creationId="{C4689641-B4B7-B1D3-724F-31EE770668F6}"/>
          </ac:spMkLst>
        </pc:spChg>
      </pc:sldChg>
      <pc:sldChg chg="modSp add mod modNotesTx">
        <pc:chgData name="Jan Lade" userId="1ce005ae-aa94-4df6-859b-693a745129c2" providerId="ADAL" clId="{EB21E8ED-3A67-465E-BC1A-231921598ADA}" dt="2024-01-09T08:53:46.450" v="815" actId="20577"/>
        <pc:sldMkLst>
          <pc:docMk/>
          <pc:sldMk cId="2601167505" sldId="2076137992"/>
        </pc:sldMkLst>
        <pc:spChg chg="mod">
          <ac:chgData name="Jan Lade" userId="1ce005ae-aa94-4df6-859b-693a745129c2" providerId="ADAL" clId="{EB21E8ED-3A67-465E-BC1A-231921598ADA}" dt="2024-01-09T08:28:22.677" v="464" actId="5793"/>
          <ac:spMkLst>
            <pc:docMk/>
            <pc:sldMk cId="2601167505" sldId="2076137992"/>
            <ac:spMk id="2" creationId="{D5E1B402-11ED-F2B6-722C-5CE945A790B8}"/>
          </ac:spMkLst>
        </pc:spChg>
        <pc:spChg chg="mod">
          <ac:chgData name="Jan Lade" userId="1ce005ae-aa94-4df6-859b-693a745129c2" providerId="ADAL" clId="{EB21E8ED-3A67-465E-BC1A-231921598ADA}" dt="2024-01-09T08:13:24.525" v="23" actId="27636"/>
          <ac:spMkLst>
            <pc:docMk/>
            <pc:sldMk cId="2601167505" sldId="2076137992"/>
            <ac:spMk id="5" creationId="{79163C56-2F37-3119-7CD1-6C03FD19A5EA}"/>
          </ac:spMkLst>
        </pc:spChg>
        <pc:spChg chg="mod">
          <ac:chgData name="Jan Lade" userId="1ce005ae-aa94-4df6-859b-693a745129c2" providerId="ADAL" clId="{EB21E8ED-3A67-465E-BC1A-231921598ADA}" dt="2024-01-09T08:27:18.344" v="384" actId="20577"/>
          <ac:spMkLst>
            <pc:docMk/>
            <pc:sldMk cId="2601167505" sldId="2076137992"/>
            <ac:spMk id="6" creationId="{57866E59-F62B-17BF-A991-54450BB095C7}"/>
          </ac:spMkLst>
        </pc:spChg>
        <pc:spChg chg="mod">
          <ac:chgData name="Jan Lade" userId="1ce005ae-aa94-4df6-859b-693a745129c2" providerId="ADAL" clId="{EB21E8ED-3A67-465E-BC1A-231921598ADA}" dt="2024-01-09T08:13:55.670" v="55" actId="20577"/>
          <ac:spMkLst>
            <pc:docMk/>
            <pc:sldMk cId="2601167505" sldId="2076137992"/>
            <ac:spMk id="13" creationId="{A9FC5458-3604-9FAA-D18C-40F8B832C6E7}"/>
          </ac:spMkLst>
        </pc:spChg>
        <pc:spChg chg="mod">
          <ac:chgData name="Jan Lade" userId="1ce005ae-aa94-4df6-859b-693a745129c2" providerId="ADAL" clId="{EB21E8ED-3A67-465E-BC1A-231921598ADA}" dt="2024-01-09T08:14:02.604" v="65" actId="20577"/>
          <ac:spMkLst>
            <pc:docMk/>
            <pc:sldMk cId="2601167505" sldId="2076137992"/>
            <ac:spMk id="14" creationId="{9E9EA4D0-C001-1B85-796F-7B812402FC5F}"/>
          </ac:spMkLst>
        </pc:spChg>
        <pc:spChg chg="mod">
          <ac:chgData name="Jan Lade" userId="1ce005ae-aa94-4df6-859b-693a745129c2" providerId="ADAL" clId="{EB21E8ED-3A67-465E-BC1A-231921598ADA}" dt="2024-01-09T08:24:09.186" v="370" actId="20577"/>
          <ac:spMkLst>
            <pc:docMk/>
            <pc:sldMk cId="2601167505" sldId="2076137992"/>
            <ac:spMk id="15" creationId="{53F8AD88-96F1-D6A6-E6EE-E35BFDB7A41A}"/>
          </ac:spMkLst>
        </pc:spChg>
      </pc:sldChg>
      <pc:sldChg chg="addSp delSp modSp add mod ord modNotesTx">
        <pc:chgData name="Jan Lade" userId="1ce005ae-aa94-4df6-859b-693a745129c2" providerId="ADAL" clId="{EB21E8ED-3A67-465E-BC1A-231921598ADA}" dt="2024-01-09T09:17:28.995" v="841" actId="20577"/>
        <pc:sldMkLst>
          <pc:docMk/>
          <pc:sldMk cId="2141074577" sldId="2076138003"/>
        </pc:sldMkLst>
        <pc:spChg chg="mod">
          <ac:chgData name="Jan Lade" userId="1ce005ae-aa94-4df6-859b-693a745129c2" providerId="ADAL" clId="{EB21E8ED-3A67-465E-BC1A-231921598ADA}" dt="2024-01-09T08:20:35.673" v="263" actId="20577"/>
          <ac:spMkLst>
            <pc:docMk/>
            <pc:sldMk cId="2141074577" sldId="2076138003"/>
            <ac:spMk id="2" creationId="{8A3C3F1A-8AB8-C5DE-7E3A-4B894BFC4EA1}"/>
          </ac:spMkLst>
        </pc:spChg>
        <pc:spChg chg="mod">
          <ac:chgData name="Jan Lade" userId="1ce005ae-aa94-4df6-859b-693a745129c2" providerId="ADAL" clId="{EB21E8ED-3A67-465E-BC1A-231921598ADA}" dt="2024-01-09T08:18:22.186" v="214" actId="27636"/>
          <ac:spMkLst>
            <pc:docMk/>
            <pc:sldMk cId="2141074577" sldId="2076138003"/>
            <ac:spMk id="3" creationId="{AFB9408E-4A24-8FE4-B1D9-0FF4F2071C5B}"/>
          </ac:spMkLst>
        </pc:spChg>
        <pc:spChg chg="mod">
          <ac:chgData name="Jan Lade" userId="1ce005ae-aa94-4df6-859b-693a745129c2" providerId="ADAL" clId="{EB21E8ED-3A67-465E-BC1A-231921598ADA}" dt="2024-01-09T08:19:31.523" v="245" actId="20577"/>
          <ac:spMkLst>
            <pc:docMk/>
            <pc:sldMk cId="2141074577" sldId="2076138003"/>
            <ac:spMk id="4" creationId="{7C2B13F7-D792-16B4-511B-3506B73342A4}"/>
          </ac:spMkLst>
        </pc:spChg>
        <pc:spChg chg="mod">
          <ac:chgData name="Jan Lade" userId="1ce005ae-aa94-4df6-859b-693a745129c2" providerId="ADAL" clId="{EB21E8ED-3A67-465E-BC1A-231921598ADA}" dt="2024-01-09T08:22:26.504" v="364" actId="20577"/>
          <ac:spMkLst>
            <pc:docMk/>
            <pc:sldMk cId="2141074577" sldId="2076138003"/>
            <ac:spMk id="6" creationId="{F8484771-EA7F-E977-0753-8E430C3860C3}"/>
          </ac:spMkLst>
        </pc:spChg>
        <pc:spChg chg="add del mod">
          <ac:chgData name="Jan Lade" userId="1ce005ae-aa94-4df6-859b-693a745129c2" providerId="ADAL" clId="{EB21E8ED-3A67-465E-BC1A-231921598ADA}" dt="2024-01-09T08:19:11.302" v="218" actId="931"/>
          <ac:spMkLst>
            <pc:docMk/>
            <pc:sldMk cId="2141074577" sldId="2076138003"/>
            <ac:spMk id="8" creationId="{A0F05F20-E4D4-14CC-091F-4ADACEF752F8}"/>
          </ac:spMkLst>
        </pc:spChg>
        <pc:picChg chg="add mod">
          <ac:chgData name="Jan Lade" userId="1ce005ae-aa94-4df6-859b-693a745129c2" providerId="ADAL" clId="{EB21E8ED-3A67-465E-BC1A-231921598ADA}" dt="2024-01-09T08:19:15.201" v="222" actId="962"/>
          <ac:picMkLst>
            <pc:docMk/>
            <pc:sldMk cId="2141074577" sldId="2076138003"/>
            <ac:picMk id="10" creationId="{04AAF615-E8E4-B527-31AA-B72DB5364F8A}"/>
          </ac:picMkLst>
        </pc:picChg>
        <pc:picChg chg="del">
          <ac:chgData name="Jan Lade" userId="1ce005ae-aa94-4df6-859b-693a745129c2" providerId="ADAL" clId="{EB21E8ED-3A67-465E-BC1A-231921598ADA}" dt="2024-01-09T08:19:02.886" v="217" actId="478"/>
          <ac:picMkLst>
            <pc:docMk/>
            <pc:sldMk cId="2141074577" sldId="2076138003"/>
            <ac:picMk id="13" creationId="{02A66D52-DBE1-2426-FD7F-C1E35AB727EF}"/>
          </ac:picMkLst>
        </pc:picChg>
      </pc:sldChg>
      <pc:sldChg chg="addSp delSp modSp add mod modNotesTx">
        <pc:chgData name="Jan Lade" userId="1ce005ae-aa94-4df6-859b-693a745129c2" providerId="ADAL" clId="{EB21E8ED-3A67-465E-BC1A-231921598ADA}" dt="2024-01-09T08:54:34.162" v="835" actId="20577"/>
        <pc:sldMkLst>
          <pc:docMk/>
          <pc:sldMk cId="155654107" sldId="2076138004"/>
        </pc:sldMkLst>
        <pc:spChg chg="mod">
          <ac:chgData name="Jan Lade" userId="1ce005ae-aa94-4df6-859b-693a745129c2" providerId="ADAL" clId="{EB21E8ED-3A67-465E-BC1A-231921598ADA}" dt="2024-01-09T08:28:20.603" v="463" actId="5793"/>
          <ac:spMkLst>
            <pc:docMk/>
            <pc:sldMk cId="155654107" sldId="2076138004"/>
            <ac:spMk id="2" creationId="{D5E1B402-11ED-F2B6-722C-5CE945A790B8}"/>
          </ac:spMkLst>
        </pc:spChg>
        <pc:spChg chg="add del">
          <ac:chgData name="Jan Lade" userId="1ce005ae-aa94-4df6-859b-693a745129c2" providerId="ADAL" clId="{EB21E8ED-3A67-465E-BC1A-231921598ADA}" dt="2024-01-09T08:29:41.573" v="466"/>
          <ac:spMkLst>
            <pc:docMk/>
            <pc:sldMk cId="155654107" sldId="2076138004"/>
            <ac:spMk id="3" creationId="{0B766CDD-ED5F-D1F0-A866-74E060DD12B6}"/>
          </ac:spMkLst>
        </pc:spChg>
        <pc:spChg chg="mod">
          <ac:chgData name="Jan Lade" userId="1ce005ae-aa94-4df6-859b-693a745129c2" providerId="ADAL" clId="{EB21E8ED-3A67-465E-BC1A-231921598ADA}" dt="2024-01-09T08:34:07.641" v="544" actId="20577"/>
          <ac:spMkLst>
            <pc:docMk/>
            <pc:sldMk cId="155654107" sldId="2076138004"/>
            <ac:spMk id="5" creationId="{79163C56-2F37-3119-7CD1-6C03FD19A5EA}"/>
          </ac:spMkLst>
        </pc:spChg>
        <pc:spChg chg="mod">
          <ac:chgData name="Jan Lade" userId="1ce005ae-aa94-4df6-859b-693a745129c2" providerId="ADAL" clId="{EB21E8ED-3A67-465E-BC1A-231921598ADA}" dt="2024-01-09T08:34:02.018" v="523" actId="20577"/>
          <ac:spMkLst>
            <pc:docMk/>
            <pc:sldMk cId="155654107" sldId="2076138004"/>
            <ac:spMk id="6" creationId="{57866E59-F62B-17BF-A991-54450BB095C7}"/>
          </ac:spMkLst>
        </pc:spChg>
        <pc:spChg chg="mod">
          <ac:chgData name="Jan Lade" userId="1ce005ae-aa94-4df6-859b-693a745129c2" providerId="ADAL" clId="{EB21E8ED-3A67-465E-BC1A-231921598ADA}" dt="2024-01-09T08:27:47.226" v="419" actId="20577"/>
          <ac:spMkLst>
            <pc:docMk/>
            <pc:sldMk cId="155654107" sldId="2076138004"/>
            <ac:spMk id="13" creationId="{A9FC5458-3604-9FAA-D18C-40F8B832C6E7}"/>
          </ac:spMkLst>
        </pc:spChg>
        <pc:spChg chg="mod">
          <ac:chgData name="Jan Lade" userId="1ce005ae-aa94-4df6-859b-693a745129c2" providerId="ADAL" clId="{EB21E8ED-3A67-465E-BC1A-231921598ADA}" dt="2024-01-09T08:28:05.941" v="443" actId="20577"/>
          <ac:spMkLst>
            <pc:docMk/>
            <pc:sldMk cId="155654107" sldId="2076138004"/>
            <ac:spMk id="14" creationId="{9E9EA4D0-C001-1B85-796F-7B812402FC5F}"/>
          </ac:spMkLst>
        </pc:spChg>
        <pc:spChg chg="mod">
          <ac:chgData name="Jan Lade" userId="1ce005ae-aa94-4df6-859b-693a745129c2" providerId="ADAL" clId="{EB21E8ED-3A67-465E-BC1A-231921598ADA}" dt="2024-01-09T08:31:16.282" v="474" actId="14100"/>
          <ac:spMkLst>
            <pc:docMk/>
            <pc:sldMk cId="155654107" sldId="2076138004"/>
            <ac:spMk id="15" creationId="{53F8AD88-96F1-D6A6-E6EE-E35BFDB7A41A}"/>
          </ac:spMkLst>
        </pc:spChg>
      </pc:sldChg>
      <pc:sldChg chg="modSp add mod ord">
        <pc:chgData name="Jan Lade" userId="1ce005ae-aa94-4df6-859b-693a745129c2" providerId="ADAL" clId="{EB21E8ED-3A67-465E-BC1A-231921598ADA}" dt="2024-01-09T08:46:18.303" v="642"/>
        <pc:sldMkLst>
          <pc:docMk/>
          <pc:sldMk cId="2165044209" sldId="2076138006"/>
        </pc:sldMkLst>
        <pc:spChg chg="mod">
          <ac:chgData name="Jan Lade" userId="1ce005ae-aa94-4df6-859b-693a745129c2" providerId="ADAL" clId="{EB21E8ED-3A67-465E-BC1A-231921598ADA}" dt="2024-01-09T08:31:00.119" v="472" actId="5793"/>
          <ac:spMkLst>
            <pc:docMk/>
            <pc:sldMk cId="2165044209" sldId="2076138006"/>
            <ac:spMk id="6" creationId="{34064248-4730-C7FE-B517-0CD612A7ACE5}"/>
          </ac:spMkLst>
        </pc:spChg>
        <pc:spChg chg="mod">
          <ac:chgData name="Jan Lade" userId="1ce005ae-aa94-4df6-859b-693a745129c2" providerId="ADAL" clId="{EB21E8ED-3A67-465E-BC1A-231921598ADA}" dt="2024-01-09T08:30:49.139" v="471" actId="1076"/>
          <ac:spMkLst>
            <pc:docMk/>
            <pc:sldMk cId="2165044209" sldId="2076138006"/>
            <ac:spMk id="9" creationId="{C4689641-B4B7-B1D3-724F-31EE770668F6}"/>
          </ac:spMkLst>
        </pc:spChg>
      </pc:sldChg>
      <pc:sldChg chg="modSp new del mod">
        <pc:chgData name="Jan Lade" userId="1ce005ae-aa94-4df6-859b-693a745129c2" providerId="ADAL" clId="{EB21E8ED-3A67-465E-BC1A-231921598ADA}" dt="2024-01-09T08:32:50.953" v="486" actId="47"/>
        <pc:sldMkLst>
          <pc:docMk/>
          <pc:sldMk cId="2210886369" sldId="2076138007"/>
        </pc:sldMkLst>
        <pc:spChg chg="mod">
          <ac:chgData name="Jan Lade" userId="1ce005ae-aa94-4df6-859b-693a745129c2" providerId="ADAL" clId="{EB21E8ED-3A67-465E-BC1A-231921598ADA}" dt="2024-01-09T08:32:10.371" v="478" actId="27636"/>
          <ac:spMkLst>
            <pc:docMk/>
            <pc:sldMk cId="2210886369" sldId="2076138007"/>
            <ac:spMk id="5" creationId="{794F4C38-AEBA-83B0-2BEC-ECACB344DAD2}"/>
          </ac:spMkLst>
        </pc:spChg>
        <pc:spChg chg="mod">
          <ac:chgData name="Jan Lade" userId="1ce005ae-aa94-4df6-859b-693a745129c2" providerId="ADAL" clId="{EB21E8ED-3A67-465E-BC1A-231921598ADA}" dt="2024-01-09T08:32:10.371" v="477" actId="27636"/>
          <ac:spMkLst>
            <pc:docMk/>
            <pc:sldMk cId="2210886369" sldId="2076138007"/>
            <ac:spMk id="6" creationId="{B2D3EAA5-CDE6-4E1A-2508-BAAFAE8E5401}"/>
          </ac:spMkLst>
        </pc:spChg>
      </pc:sldChg>
      <pc:sldChg chg="delSp modSp add mod ord">
        <pc:chgData name="Jan Lade" userId="1ce005ae-aa94-4df6-859b-693a745129c2" providerId="ADAL" clId="{EB21E8ED-3A67-465E-BC1A-231921598ADA}" dt="2024-01-09T08:49:10.792" v="722" actId="20577"/>
        <pc:sldMkLst>
          <pc:docMk/>
          <pc:sldMk cId="1119872728" sldId="2076138008"/>
        </pc:sldMkLst>
        <pc:spChg chg="mod">
          <ac:chgData name="Jan Lade" userId="1ce005ae-aa94-4df6-859b-693a745129c2" providerId="ADAL" clId="{EB21E8ED-3A67-465E-BC1A-231921598ADA}" dt="2024-01-09T08:48:58.648" v="685"/>
          <ac:spMkLst>
            <pc:docMk/>
            <pc:sldMk cId="1119872728" sldId="2076138008"/>
            <ac:spMk id="5" creationId="{4CC9935F-CA41-119E-2204-E9C76E284236}"/>
          </ac:spMkLst>
        </pc:spChg>
        <pc:spChg chg="mod">
          <ac:chgData name="Jan Lade" userId="1ce005ae-aa94-4df6-859b-693a745129c2" providerId="ADAL" clId="{EB21E8ED-3A67-465E-BC1A-231921598ADA}" dt="2024-01-09T08:49:10.792" v="722" actId="20577"/>
          <ac:spMkLst>
            <pc:docMk/>
            <pc:sldMk cId="1119872728" sldId="2076138008"/>
            <ac:spMk id="6" creationId="{861DDB55-A2A3-E7BE-35BA-78B14D5ABD50}"/>
          </ac:spMkLst>
        </pc:spChg>
        <pc:spChg chg="del">
          <ac:chgData name="Jan Lade" userId="1ce005ae-aa94-4df6-859b-693a745129c2" providerId="ADAL" clId="{EB21E8ED-3A67-465E-BC1A-231921598ADA}" dt="2024-01-09T08:48:09.415" v="658" actId="478"/>
          <ac:spMkLst>
            <pc:docMk/>
            <pc:sldMk cId="1119872728" sldId="2076138008"/>
            <ac:spMk id="7" creationId="{034763EC-077B-11EF-27E3-F73448DCEF02}"/>
          </ac:spMkLst>
        </pc:spChg>
        <pc:spChg chg="mod">
          <ac:chgData name="Jan Lade" userId="1ce005ae-aa94-4df6-859b-693a745129c2" providerId="ADAL" clId="{EB21E8ED-3A67-465E-BC1A-231921598ADA}" dt="2024-01-09T08:43:05.395" v="613" actId="20577"/>
          <ac:spMkLst>
            <pc:docMk/>
            <pc:sldMk cId="1119872728" sldId="2076138008"/>
            <ac:spMk id="15" creationId="{0A766B6F-3F51-8F99-A5CF-E45953162A6F}"/>
          </ac:spMkLst>
        </pc:spChg>
        <pc:spChg chg="mod">
          <ac:chgData name="Jan Lade" userId="1ce005ae-aa94-4df6-859b-693a745129c2" providerId="ADAL" clId="{EB21E8ED-3A67-465E-BC1A-231921598ADA}" dt="2024-01-09T08:43:49.629" v="640" actId="20577"/>
          <ac:spMkLst>
            <pc:docMk/>
            <pc:sldMk cId="1119872728" sldId="2076138008"/>
            <ac:spMk id="17" creationId="{8A584320-1790-C71F-7C9B-3959E2BCD640}"/>
          </ac:spMkLst>
        </pc:spChg>
        <pc:spChg chg="mod">
          <ac:chgData name="Jan Lade" userId="1ce005ae-aa94-4df6-859b-693a745129c2" providerId="ADAL" clId="{EB21E8ED-3A67-465E-BC1A-231921598ADA}" dt="2024-01-09T08:42:57.597" v="597" actId="20577"/>
          <ac:spMkLst>
            <pc:docMk/>
            <pc:sldMk cId="1119872728" sldId="2076138008"/>
            <ac:spMk id="18" creationId="{02952C38-4CDD-8293-FD7F-5774B5C881C7}"/>
          </ac:spMkLst>
        </pc:spChg>
      </pc:sldChg>
      <pc:sldChg chg="addSp delSp modSp add mod setBg modShow">
        <pc:chgData name="Jan Lade" userId="1ce005ae-aa94-4df6-859b-693a745129c2" providerId="ADAL" clId="{EB21E8ED-3A67-465E-BC1A-231921598ADA}" dt="2024-01-09T08:37:50.108" v="546" actId="22"/>
        <pc:sldMkLst>
          <pc:docMk/>
          <pc:sldMk cId="2705777270" sldId="2076138010"/>
        </pc:sldMkLst>
        <pc:spChg chg="add del">
          <ac:chgData name="Jan Lade" userId="1ce005ae-aa94-4df6-859b-693a745129c2" providerId="ADAL" clId="{EB21E8ED-3A67-465E-BC1A-231921598ADA}" dt="2024-01-09T08:37:50.108" v="546" actId="22"/>
          <ac:spMkLst>
            <pc:docMk/>
            <pc:sldMk cId="2705777270" sldId="2076138010"/>
            <ac:spMk id="5" creationId="{644609FB-3C3B-C818-773F-120DA164C1AA}"/>
          </ac:spMkLst>
        </pc:spChg>
        <pc:spChg chg="add">
          <ac:chgData name="Jan Lade" userId="1ce005ae-aa94-4df6-859b-693a745129c2" providerId="ADAL" clId="{EB21E8ED-3A67-465E-BC1A-231921598ADA}" dt="2024-01-09T08:32:27.004" v="483" actId="26606"/>
          <ac:spMkLst>
            <pc:docMk/>
            <pc:sldMk cId="2705777270" sldId="2076138010"/>
            <ac:spMk id="8" creationId="{F3060C83-F051-4F0E-ABAD-AA0DFC48B218}"/>
          </ac:spMkLst>
        </pc:spChg>
        <pc:spChg chg="add">
          <ac:chgData name="Jan Lade" userId="1ce005ae-aa94-4df6-859b-693a745129c2" providerId="ADAL" clId="{EB21E8ED-3A67-465E-BC1A-231921598ADA}" dt="2024-01-09T08:32:27.004" v="483" actId="26606"/>
          <ac:spMkLst>
            <pc:docMk/>
            <pc:sldMk cId="2705777270" sldId="2076138010"/>
            <ac:spMk id="10" creationId="{83C98ABE-055B-441F-B07E-44F97F083C39}"/>
          </ac:spMkLst>
        </pc:spChg>
        <pc:spChg chg="add">
          <ac:chgData name="Jan Lade" userId="1ce005ae-aa94-4df6-859b-693a745129c2" providerId="ADAL" clId="{EB21E8ED-3A67-465E-BC1A-231921598ADA}" dt="2024-01-09T08:32:27.004" v="483" actId="26606"/>
          <ac:spMkLst>
            <pc:docMk/>
            <pc:sldMk cId="2705777270" sldId="2076138010"/>
            <ac:spMk id="12" creationId="{29FDB030-9B49-4CED-8CCD-4D99382388AC}"/>
          </ac:spMkLst>
        </pc:spChg>
        <pc:spChg chg="add">
          <ac:chgData name="Jan Lade" userId="1ce005ae-aa94-4df6-859b-693a745129c2" providerId="ADAL" clId="{EB21E8ED-3A67-465E-BC1A-231921598ADA}" dt="2024-01-09T08:32:27.004" v="483" actId="26606"/>
          <ac:spMkLst>
            <pc:docMk/>
            <pc:sldMk cId="2705777270" sldId="2076138010"/>
            <ac:spMk id="14" creationId="{3783CA14-24A1-485C-8B30-D6A5D87987AD}"/>
          </ac:spMkLst>
        </pc:spChg>
        <pc:spChg chg="add">
          <ac:chgData name="Jan Lade" userId="1ce005ae-aa94-4df6-859b-693a745129c2" providerId="ADAL" clId="{EB21E8ED-3A67-465E-BC1A-231921598ADA}" dt="2024-01-09T08:32:27.004" v="483" actId="26606"/>
          <ac:spMkLst>
            <pc:docMk/>
            <pc:sldMk cId="2705777270" sldId="2076138010"/>
            <ac:spMk id="16" creationId="{9A97C86A-04D6-40F7-AE84-31AB43E6A846}"/>
          </ac:spMkLst>
        </pc:spChg>
        <pc:spChg chg="add">
          <ac:chgData name="Jan Lade" userId="1ce005ae-aa94-4df6-859b-693a745129c2" providerId="ADAL" clId="{EB21E8ED-3A67-465E-BC1A-231921598ADA}" dt="2024-01-09T08:32:27.004" v="483" actId="26606"/>
          <ac:spMkLst>
            <pc:docMk/>
            <pc:sldMk cId="2705777270" sldId="2076138010"/>
            <ac:spMk id="18" creationId="{FF9F2414-84E8-453E-B1F3-389FDE8192D9}"/>
          </ac:spMkLst>
        </pc:spChg>
        <pc:spChg chg="add">
          <ac:chgData name="Jan Lade" userId="1ce005ae-aa94-4df6-859b-693a745129c2" providerId="ADAL" clId="{EB21E8ED-3A67-465E-BC1A-231921598ADA}" dt="2024-01-09T08:32:27.004" v="483" actId="26606"/>
          <ac:spMkLst>
            <pc:docMk/>
            <pc:sldMk cId="2705777270" sldId="2076138010"/>
            <ac:spMk id="20" creationId="{3ECA69A1-7536-43AC-85EF-C7106179F5ED}"/>
          </ac:spMkLst>
        </pc:spChg>
        <pc:picChg chg="add mod">
          <ac:chgData name="Jan Lade" userId="1ce005ae-aa94-4df6-859b-693a745129c2" providerId="ADAL" clId="{EB21E8ED-3A67-465E-BC1A-231921598ADA}" dt="2024-01-09T08:32:28.923" v="485" actId="962"/>
          <ac:picMkLst>
            <pc:docMk/>
            <pc:sldMk cId="2705777270" sldId="2076138010"/>
            <ac:picMk id="3" creationId="{111BD0B3-49E4-6B3F-2CA5-7012557EEC1B}"/>
          </ac:picMkLst>
        </pc:picChg>
      </pc:sldChg>
      <pc:sldChg chg="modSp new mod">
        <pc:chgData name="Jan Lade" userId="1ce005ae-aa94-4df6-859b-693a745129c2" providerId="ADAL" clId="{EB21E8ED-3A67-465E-BC1A-231921598ADA}" dt="2024-01-09T08:39:04.793" v="575" actId="34136"/>
        <pc:sldMkLst>
          <pc:docMk/>
          <pc:sldMk cId="1768999760" sldId="2076138011"/>
        </pc:sldMkLst>
        <pc:spChg chg="mod">
          <ac:chgData name="Jan Lade" userId="1ce005ae-aa94-4df6-859b-693a745129c2" providerId="ADAL" clId="{EB21E8ED-3A67-465E-BC1A-231921598ADA}" dt="2024-01-09T08:39:04.793" v="575" actId="34136"/>
          <ac:spMkLst>
            <pc:docMk/>
            <pc:sldMk cId="1768999760" sldId="2076138011"/>
            <ac:spMk id="2" creationId="{56E62CF7-F9F8-17CE-1C10-98C7C951DF99}"/>
          </ac:spMkLst>
        </pc:spChg>
        <pc:spChg chg="mod">
          <ac:chgData name="Jan Lade" userId="1ce005ae-aa94-4df6-859b-693a745129c2" providerId="ADAL" clId="{EB21E8ED-3A67-465E-BC1A-231921598ADA}" dt="2024-01-09T08:38:24.696" v="569" actId="27636"/>
          <ac:spMkLst>
            <pc:docMk/>
            <pc:sldMk cId="1768999760" sldId="2076138011"/>
            <ac:spMk id="3" creationId="{37D280B9-80B2-365C-F2CE-8C8E680FD6FC}"/>
          </ac:spMkLst>
        </pc:spChg>
        <pc:spChg chg="mod">
          <ac:chgData name="Jan Lade" userId="1ce005ae-aa94-4df6-859b-693a745129c2" providerId="ADAL" clId="{EB21E8ED-3A67-465E-BC1A-231921598ADA}" dt="2024-01-09T08:37:58.039" v="565" actId="20577"/>
          <ac:spMkLst>
            <pc:docMk/>
            <pc:sldMk cId="1768999760" sldId="2076138011"/>
            <ac:spMk id="4" creationId="{542F2D6B-CD28-155C-1ABF-4A3E3DE468BB}"/>
          </ac:spMkLst>
        </pc:spChg>
      </pc:sldChg>
      <pc:sldChg chg="modSp add del mod">
        <pc:chgData name="Jan Lade" userId="1ce005ae-aa94-4df6-859b-693a745129c2" providerId="ADAL" clId="{EB21E8ED-3A67-465E-BC1A-231921598ADA}" dt="2024-01-09T08:42:41.509" v="581" actId="47"/>
        <pc:sldMkLst>
          <pc:docMk/>
          <pc:sldMk cId="380949148" sldId="2076138012"/>
        </pc:sldMkLst>
        <pc:spChg chg="mod">
          <ac:chgData name="Jan Lade" userId="1ce005ae-aa94-4df6-859b-693a745129c2" providerId="ADAL" clId="{EB21E8ED-3A67-465E-BC1A-231921598ADA}" dt="2024-01-09T08:41:00.911" v="577"/>
          <ac:spMkLst>
            <pc:docMk/>
            <pc:sldMk cId="380949148" sldId="2076138012"/>
            <ac:spMk id="2" creationId="{8A3C3F1A-8AB8-C5DE-7E3A-4B894BFC4EA1}"/>
          </ac:spMkLst>
        </pc:spChg>
      </pc:sldChg>
    </pc:docChg>
  </pc:docChgLst>
  <pc:docChgLst>
    <pc:chgData name="Gastbenutzer" userId="S::urn:spo:anon#bd1704935963aee5f6418f03893897df914111e5515e2a81666e283907348dbe::" providerId="AD" clId="Web-{8288B441-35BA-8892-C56E-0771E9AB13FF}"/>
    <pc:docChg chg="modSld">
      <pc:chgData name="Gastbenutzer" userId="S::urn:spo:anon#bd1704935963aee5f6418f03893897df914111e5515e2a81666e283907348dbe::" providerId="AD" clId="Web-{8288B441-35BA-8892-C56E-0771E9AB13FF}" dt="2024-01-16T22:47:02.476" v="125"/>
      <pc:docMkLst>
        <pc:docMk/>
      </pc:docMkLst>
      <pc:sldChg chg="modNotes">
        <pc:chgData name="Gastbenutzer" userId="S::urn:spo:anon#bd1704935963aee5f6418f03893897df914111e5515e2a81666e283907348dbe::" providerId="AD" clId="Web-{8288B441-35BA-8892-C56E-0771E9AB13FF}" dt="2024-01-16T22:47:02.476" v="125"/>
        <pc:sldMkLst>
          <pc:docMk/>
          <pc:sldMk cId="2141074577" sldId="2076138003"/>
        </pc:sldMkLst>
      </pc:sldChg>
    </pc:docChg>
  </pc:docChgLst>
  <pc:docChgLst>
    <pc:chgData name="Gastbenutzer" userId="S::urn:spo:anon#bd1704935963aee5f6418f03893897df914111e5515e2a81666e283907348dbe::" providerId="AD" clId="Web-{D7B89308-A92E-C934-621D-801B22EDB143}"/>
    <pc:docChg chg="modSld">
      <pc:chgData name="Gastbenutzer" userId="S::urn:spo:anon#bd1704935963aee5f6418f03893897df914111e5515e2a81666e283907348dbe::" providerId="AD" clId="Web-{D7B89308-A92E-C934-621D-801B22EDB143}" dt="2024-01-17T10:14:30.118" v="26"/>
      <pc:docMkLst>
        <pc:docMk/>
      </pc:docMkLst>
      <pc:sldChg chg="modNotes">
        <pc:chgData name="Gastbenutzer" userId="S::urn:spo:anon#bd1704935963aee5f6418f03893897df914111e5515e2a81666e283907348dbe::" providerId="AD" clId="Web-{D7B89308-A92E-C934-621D-801B22EDB143}" dt="2024-01-17T10:14:30.118" v="26"/>
        <pc:sldMkLst>
          <pc:docMk/>
          <pc:sldMk cId="2141074577" sldId="2076138003"/>
        </pc:sldMkLst>
      </pc:sldChg>
    </pc:docChg>
  </pc:docChgLst>
  <pc:docChgLst>
    <pc:chgData name="Gastbenutzer" userId="S::urn:spo:anon#f27df9ae8d1c509e85391962eb29c27508d8745668125c4ca7c362532c75ec95::" providerId="AD" clId="Web-{D3973B7B-83D5-7943-E829-AC8E9B8A6562}"/>
    <pc:docChg chg="modSld">
      <pc:chgData name="Gastbenutzer" userId="S::urn:spo:anon#f27df9ae8d1c509e85391962eb29c27508d8745668125c4ca7c362532c75ec95::" providerId="AD" clId="Web-{D3973B7B-83D5-7943-E829-AC8E9B8A6562}" dt="2024-01-24T08:24:35.530" v="1"/>
      <pc:docMkLst>
        <pc:docMk/>
      </pc:docMkLst>
      <pc:sldChg chg="modNotes">
        <pc:chgData name="Gastbenutzer" userId="S::urn:spo:anon#f27df9ae8d1c509e85391962eb29c27508d8745668125c4ca7c362532c75ec95::" providerId="AD" clId="Web-{D3973B7B-83D5-7943-E829-AC8E9B8A6562}" dt="2024-01-24T08:24:35.530" v="1"/>
        <pc:sldMkLst>
          <pc:docMk/>
          <pc:sldMk cId="1611770470" sldId="2076138020"/>
        </pc:sldMkLst>
      </pc:sldChg>
    </pc:docChg>
  </pc:docChgLst>
  <pc:docChgLst>
    <pc:chgData name="Gastbenutzer" userId="S::urn:spo:anon#f27df9ae8d1c509e85391962eb29c27508d8745668125c4ca7c362532c75ec95::" providerId="AD" clId="Web-{C0C27C48-6721-0131-72D0-B9928C65F2E1}"/>
    <pc:docChg chg="addSld modSld">
      <pc:chgData name="Gastbenutzer" userId="S::urn:spo:anon#f27df9ae8d1c509e85391962eb29c27508d8745668125c4ca7c362532c75ec95::" providerId="AD" clId="Web-{C0C27C48-6721-0131-72D0-B9928C65F2E1}" dt="2024-01-19T15:19:33.453" v="194"/>
      <pc:docMkLst>
        <pc:docMk/>
      </pc:docMkLst>
      <pc:sldChg chg="modNotes">
        <pc:chgData name="Gastbenutzer" userId="S::urn:spo:anon#f27df9ae8d1c509e85391962eb29c27508d8745668125c4ca7c362532c75ec95::" providerId="AD" clId="Web-{C0C27C48-6721-0131-72D0-B9928C65F2E1}" dt="2024-01-19T14:50:53.927" v="1"/>
        <pc:sldMkLst>
          <pc:docMk/>
          <pc:sldMk cId="1611770470" sldId="2076138020"/>
        </pc:sldMkLst>
      </pc:sldChg>
      <pc:sldChg chg="modSp add replId modNotes">
        <pc:chgData name="Gastbenutzer" userId="S::urn:spo:anon#f27df9ae8d1c509e85391962eb29c27508d8745668125c4ca7c362532c75ec95::" providerId="AD" clId="Web-{C0C27C48-6721-0131-72D0-B9928C65F2E1}" dt="2024-01-19T15:05:29.322" v="97" actId="20577"/>
        <pc:sldMkLst>
          <pc:docMk/>
          <pc:sldMk cId="1063079155" sldId="2076138021"/>
        </pc:sldMkLst>
        <pc:spChg chg="mod">
          <ac:chgData name="Gastbenutzer" userId="S::urn:spo:anon#f27df9ae8d1c509e85391962eb29c27508d8745668125c4ca7c362532c75ec95::" providerId="AD" clId="Web-{C0C27C48-6721-0131-72D0-B9928C65F2E1}" dt="2024-01-19T15:05:29.322" v="97" actId="20577"/>
          <ac:spMkLst>
            <pc:docMk/>
            <pc:sldMk cId="1063079155" sldId="2076138021"/>
            <ac:spMk id="2" creationId="{DE42B8C9-A542-B163-5BD5-4E9823CD99CF}"/>
          </ac:spMkLst>
        </pc:spChg>
        <pc:spChg chg="mod">
          <ac:chgData name="Gastbenutzer" userId="S::urn:spo:anon#f27df9ae8d1c509e85391962eb29c27508d8745668125c4ca7c362532c75ec95::" providerId="AD" clId="Web-{C0C27C48-6721-0131-72D0-B9928C65F2E1}" dt="2024-01-19T14:58:29.156" v="11" actId="20577"/>
          <ac:spMkLst>
            <pc:docMk/>
            <pc:sldMk cId="1063079155" sldId="2076138021"/>
            <ac:spMk id="6" creationId="{30399DCD-9C47-D290-F969-36D9331B0D9E}"/>
          </ac:spMkLst>
        </pc:spChg>
        <pc:spChg chg="mod">
          <ac:chgData name="Gastbenutzer" userId="S::urn:spo:anon#f27df9ae8d1c509e85391962eb29c27508d8745668125c4ca7c362532c75ec95::" providerId="AD" clId="Web-{C0C27C48-6721-0131-72D0-B9928C65F2E1}" dt="2024-01-19T15:05:22.088" v="95" actId="20577"/>
          <ac:spMkLst>
            <pc:docMk/>
            <pc:sldMk cId="1063079155" sldId="2076138021"/>
            <ac:spMk id="13" creationId="{C3CB5EB4-B639-E5F9-12CC-80EC571924D3}"/>
          </ac:spMkLst>
        </pc:spChg>
        <pc:spChg chg="mod">
          <ac:chgData name="Gastbenutzer" userId="S::urn:spo:anon#f27df9ae8d1c509e85391962eb29c27508d8745668125c4ca7c362532c75ec95::" providerId="AD" clId="Web-{C0C27C48-6721-0131-72D0-B9928C65F2E1}" dt="2024-01-19T15:05:15.416" v="90" actId="20577"/>
          <ac:spMkLst>
            <pc:docMk/>
            <pc:sldMk cId="1063079155" sldId="2076138021"/>
            <ac:spMk id="14" creationId="{3361D5A3-E69C-FAFC-AE16-5055309246C2}"/>
          </ac:spMkLst>
        </pc:spChg>
        <pc:spChg chg="mod">
          <ac:chgData name="Gastbenutzer" userId="S::urn:spo:anon#f27df9ae8d1c509e85391962eb29c27508d8745668125c4ca7c362532c75ec95::" providerId="AD" clId="Web-{C0C27C48-6721-0131-72D0-B9928C65F2E1}" dt="2024-01-19T15:05:04.087" v="79" actId="20577"/>
          <ac:spMkLst>
            <pc:docMk/>
            <pc:sldMk cId="1063079155" sldId="2076138021"/>
            <ac:spMk id="15" creationId="{E8D87E7C-4CB4-743D-4DB6-59382AC131B0}"/>
          </ac:spMkLst>
        </pc:spChg>
      </pc:sldChg>
      <pc:sldChg chg="modSp add replId modNotes">
        <pc:chgData name="Gastbenutzer" userId="S::urn:spo:anon#f27df9ae8d1c509e85391962eb29c27508d8745668125c4ca7c362532c75ec95::" providerId="AD" clId="Web-{C0C27C48-6721-0131-72D0-B9928C65F2E1}" dt="2024-01-19T15:19:33.453" v="194"/>
        <pc:sldMkLst>
          <pc:docMk/>
          <pc:sldMk cId="3655211199" sldId="2076138022"/>
        </pc:sldMkLst>
        <pc:spChg chg="mod">
          <ac:chgData name="Gastbenutzer" userId="S::urn:spo:anon#f27df9ae8d1c509e85391962eb29c27508d8745668125c4ca7c362532c75ec95::" providerId="AD" clId="Web-{C0C27C48-6721-0131-72D0-B9928C65F2E1}" dt="2024-01-19T15:19:33.453" v="194"/>
          <ac:spMkLst>
            <pc:docMk/>
            <pc:sldMk cId="3655211199" sldId="2076138022"/>
            <ac:spMk id="2" creationId="{BA4E0C79-1F49-A088-273F-30F3C182F0A8}"/>
          </ac:spMkLst>
        </pc:spChg>
        <pc:spChg chg="mod">
          <ac:chgData name="Gastbenutzer" userId="S::urn:spo:anon#f27df9ae8d1c509e85391962eb29c27508d8745668125c4ca7c362532c75ec95::" providerId="AD" clId="Web-{C0C27C48-6721-0131-72D0-B9928C65F2E1}" dt="2024-01-19T14:58:37.781" v="13" actId="20577"/>
          <ac:spMkLst>
            <pc:docMk/>
            <pc:sldMk cId="3655211199" sldId="2076138022"/>
            <ac:spMk id="6" creationId="{52980668-AD1A-B502-0450-4FB1BBF4E3CA}"/>
          </ac:spMkLst>
        </pc:spChg>
        <pc:spChg chg="mod">
          <ac:chgData name="Gastbenutzer" userId="S::urn:spo:anon#f27df9ae8d1c509e85391962eb29c27508d8745668125c4ca7c362532c75ec95::" providerId="AD" clId="Web-{C0C27C48-6721-0131-72D0-B9928C65F2E1}" dt="2024-01-19T15:19:27.296" v="192" actId="20577"/>
          <ac:spMkLst>
            <pc:docMk/>
            <pc:sldMk cId="3655211199" sldId="2076138022"/>
            <ac:spMk id="13" creationId="{891BD7F0-ECA3-1368-BED0-F5B19196A32D}"/>
          </ac:spMkLst>
        </pc:spChg>
        <pc:spChg chg="mod">
          <ac:chgData name="Gastbenutzer" userId="S::urn:spo:anon#f27df9ae8d1c509e85391962eb29c27508d8745668125c4ca7c362532c75ec95::" providerId="AD" clId="Web-{C0C27C48-6721-0131-72D0-B9928C65F2E1}" dt="2024-01-19T15:19:22.984" v="190" actId="20577"/>
          <ac:spMkLst>
            <pc:docMk/>
            <pc:sldMk cId="3655211199" sldId="2076138022"/>
            <ac:spMk id="14" creationId="{FA9E1AA3-AE93-1876-2F68-A9F7C976E306}"/>
          </ac:spMkLst>
        </pc:spChg>
        <pc:spChg chg="mod">
          <ac:chgData name="Gastbenutzer" userId="S::urn:spo:anon#f27df9ae8d1c509e85391962eb29c27508d8745668125c4ca7c362532c75ec95::" providerId="AD" clId="Web-{C0C27C48-6721-0131-72D0-B9928C65F2E1}" dt="2024-01-19T15:18:50.108" v="185"/>
          <ac:spMkLst>
            <pc:docMk/>
            <pc:sldMk cId="3655211199" sldId="2076138022"/>
            <ac:spMk id="15" creationId="{552AFEDE-CA32-EEDC-9657-A1128AB28E84}"/>
          </ac:spMkLst>
        </pc:spChg>
      </pc:sldChg>
    </pc:docChg>
  </pc:docChgLst>
  <pc:docChgLst>
    <pc:chgData name="Gastbenutzer" userId="S::urn:spo:anon#f27df9ae8d1c509e85391962eb29c27508d8745668125c4ca7c362532c75ec95::" providerId="AD" clId="Web-{6D2088B0-0F6C-9F84-1B45-3045105CC7FA}"/>
    <pc:docChg chg="modSld">
      <pc:chgData name="Gastbenutzer" userId="S::urn:spo:anon#f27df9ae8d1c509e85391962eb29c27508d8745668125c4ca7c362532c75ec95::" providerId="AD" clId="Web-{6D2088B0-0F6C-9F84-1B45-3045105CC7FA}" dt="2024-01-23T18:33:30.915" v="201"/>
      <pc:docMkLst>
        <pc:docMk/>
      </pc:docMkLst>
      <pc:sldChg chg="modNotes">
        <pc:chgData name="Gastbenutzer" userId="S::urn:spo:anon#f27df9ae8d1c509e85391962eb29c27508d8745668125c4ca7c362532c75ec95::" providerId="AD" clId="Web-{6D2088B0-0F6C-9F84-1B45-3045105CC7FA}" dt="2024-01-23T14:47:41.235" v="17"/>
        <pc:sldMkLst>
          <pc:docMk/>
          <pc:sldMk cId="2141074577" sldId="2076138003"/>
        </pc:sldMkLst>
      </pc:sldChg>
      <pc:sldChg chg="modNotes">
        <pc:chgData name="Gastbenutzer" userId="S::urn:spo:anon#f27df9ae8d1c509e85391962eb29c27508d8745668125c4ca7c362532c75ec95::" providerId="AD" clId="Web-{6D2088B0-0F6C-9F84-1B45-3045105CC7FA}" dt="2024-01-23T18:31:18.176" v="151"/>
        <pc:sldMkLst>
          <pc:docMk/>
          <pc:sldMk cId="1611770470" sldId="2076138020"/>
        </pc:sldMkLst>
      </pc:sldChg>
      <pc:sldChg chg="modNotes">
        <pc:chgData name="Gastbenutzer" userId="S::urn:spo:anon#f27df9ae8d1c509e85391962eb29c27508d8745668125c4ca7c362532c75ec95::" providerId="AD" clId="Web-{6D2088B0-0F6C-9F84-1B45-3045105CC7FA}" dt="2024-01-23T18:32:09.865" v="164"/>
        <pc:sldMkLst>
          <pc:docMk/>
          <pc:sldMk cId="1063079155" sldId="2076138021"/>
        </pc:sldMkLst>
      </pc:sldChg>
      <pc:sldChg chg="modNotes">
        <pc:chgData name="Gastbenutzer" userId="S::urn:spo:anon#f27df9ae8d1c509e85391962eb29c27508d8745668125c4ca7c362532c75ec95::" providerId="AD" clId="Web-{6D2088B0-0F6C-9F84-1B45-3045105CC7FA}" dt="2024-01-23T18:33:30.915" v="201"/>
        <pc:sldMkLst>
          <pc:docMk/>
          <pc:sldMk cId="3655211199" sldId="2076138022"/>
        </pc:sldMkLst>
      </pc:sldChg>
    </pc:docChg>
  </pc:docChgLst>
  <pc:docChgLst>
    <pc:chgData name="Gastbenutzer" userId="S::urn:spo:anon#f27df9ae8d1c509e85391962eb29c27508d8745668125c4ca7c362532c75ec95::" providerId="AD" clId="Web-{182539DA-EDE6-E39D-87FE-DCAEAFC1AF84}"/>
    <pc:docChg chg="modSld">
      <pc:chgData name="Gastbenutzer" userId="S::urn:spo:anon#f27df9ae8d1c509e85391962eb29c27508d8745668125c4ca7c362532c75ec95::" providerId="AD" clId="Web-{182539DA-EDE6-E39D-87FE-DCAEAFC1AF84}" dt="2024-01-20T12:05:49.197" v="34"/>
      <pc:docMkLst>
        <pc:docMk/>
      </pc:docMkLst>
      <pc:sldChg chg="modNotes">
        <pc:chgData name="Gastbenutzer" userId="S::urn:spo:anon#f27df9ae8d1c509e85391962eb29c27508d8745668125c4ca7c362532c75ec95::" providerId="AD" clId="Web-{182539DA-EDE6-E39D-87FE-DCAEAFC1AF84}" dt="2024-01-20T12:05:49.197" v="34"/>
        <pc:sldMkLst>
          <pc:docMk/>
          <pc:sldMk cId="3696729715" sldId="2076137972"/>
        </pc:sldMkLst>
      </pc:sldChg>
      <pc:sldChg chg="modSp modNotes">
        <pc:chgData name="Gastbenutzer" userId="S::urn:spo:anon#f27df9ae8d1c509e85391962eb29c27508d8745668125c4ca7c362532c75ec95::" providerId="AD" clId="Web-{182539DA-EDE6-E39D-87FE-DCAEAFC1AF84}" dt="2024-01-20T11:56:41.397" v="33"/>
        <pc:sldMkLst>
          <pc:docMk/>
          <pc:sldMk cId="1611770470" sldId="2076138020"/>
        </pc:sldMkLst>
        <pc:spChg chg="mod">
          <ac:chgData name="Gastbenutzer" userId="S::urn:spo:anon#f27df9ae8d1c509e85391962eb29c27508d8745668125c4ca7c362532c75ec95::" providerId="AD" clId="Web-{182539DA-EDE6-E39D-87FE-DCAEAFC1AF84}" dt="2024-01-19T20:04:07.753" v="15" actId="20577"/>
          <ac:spMkLst>
            <pc:docMk/>
            <pc:sldMk cId="1611770470" sldId="2076138020"/>
            <ac:spMk id="2" creationId="{4E14762D-9D65-A2D9-2397-B49C7E3058DC}"/>
          </ac:spMkLst>
        </pc:spChg>
        <pc:spChg chg="mod">
          <ac:chgData name="Gastbenutzer" userId="S::urn:spo:anon#f27df9ae8d1c509e85391962eb29c27508d8745668125c4ca7c362532c75ec95::" providerId="AD" clId="Web-{182539DA-EDE6-E39D-87FE-DCAEAFC1AF84}" dt="2024-01-19T20:04:21.425" v="23" actId="20577"/>
          <ac:spMkLst>
            <pc:docMk/>
            <pc:sldMk cId="1611770470" sldId="2076138020"/>
            <ac:spMk id="13" creationId="{CE2F29BE-FD34-49F8-40A4-3FAE33843A85}"/>
          </ac:spMkLst>
        </pc:spChg>
        <pc:spChg chg="mod">
          <ac:chgData name="Gastbenutzer" userId="S::urn:spo:anon#f27df9ae8d1c509e85391962eb29c27508d8745668125c4ca7c362532c75ec95::" providerId="AD" clId="Web-{182539DA-EDE6-E39D-87FE-DCAEAFC1AF84}" dt="2024-01-19T20:04:27.753" v="29" actId="20577"/>
          <ac:spMkLst>
            <pc:docMk/>
            <pc:sldMk cId="1611770470" sldId="2076138020"/>
            <ac:spMk id="14" creationId="{516E5CFB-7C18-DD38-126A-751016C79534}"/>
          </ac:spMkLst>
        </pc:spChg>
      </pc:sldChg>
    </pc:docChg>
  </pc:docChgLst>
  <pc:docChgLst>
    <pc:chgData name="Gastbenutzer" userId="S::urn:spo:anon#bd1704935963aee5f6418f03893897df914111e5515e2a81666e283907348dbe::" providerId="AD" clId="Web-{95CF8B8C-C9AF-249E-9E41-6D21654EED84}"/>
    <pc:docChg chg="addSld modSld">
      <pc:chgData name="Gastbenutzer" userId="S::urn:spo:anon#bd1704935963aee5f6418f03893897df914111e5515e2a81666e283907348dbe::" providerId="AD" clId="Web-{95CF8B8C-C9AF-249E-9E41-6D21654EED84}" dt="2024-01-22T18:59:01.444" v="106" actId="20577"/>
      <pc:docMkLst>
        <pc:docMk/>
      </pc:docMkLst>
      <pc:sldChg chg="modSp">
        <pc:chgData name="Gastbenutzer" userId="S::urn:spo:anon#bd1704935963aee5f6418f03893897df914111e5515e2a81666e283907348dbe::" providerId="AD" clId="Web-{95CF8B8C-C9AF-249E-9E41-6D21654EED84}" dt="2024-01-22T18:59:01.444" v="106" actId="20577"/>
        <pc:sldMkLst>
          <pc:docMk/>
          <pc:sldMk cId="3655211199" sldId="2076138022"/>
        </pc:sldMkLst>
        <pc:spChg chg="mod">
          <ac:chgData name="Gastbenutzer" userId="S::urn:spo:anon#bd1704935963aee5f6418f03893897df914111e5515e2a81666e283907348dbe::" providerId="AD" clId="Web-{95CF8B8C-C9AF-249E-9E41-6D21654EED84}" dt="2024-01-22T18:57:39.004" v="85" actId="14100"/>
          <ac:spMkLst>
            <pc:docMk/>
            <pc:sldMk cId="3655211199" sldId="2076138022"/>
            <ac:spMk id="13" creationId="{891BD7F0-ECA3-1368-BED0-F5B19196A32D}"/>
          </ac:spMkLst>
        </pc:spChg>
        <pc:spChg chg="mod">
          <ac:chgData name="Gastbenutzer" userId="S::urn:spo:anon#bd1704935963aee5f6418f03893897df914111e5515e2a81666e283907348dbe::" providerId="AD" clId="Web-{95CF8B8C-C9AF-249E-9E41-6D21654EED84}" dt="2024-01-22T18:59:01.444" v="106" actId="20577"/>
          <ac:spMkLst>
            <pc:docMk/>
            <pc:sldMk cId="3655211199" sldId="2076138022"/>
            <ac:spMk id="14" creationId="{FA9E1AA3-AE93-1876-2F68-A9F7C976E306}"/>
          </ac:spMkLst>
        </pc:spChg>
        <pc:cxnChg chg="mod">
          <ac:chgData name="Gastbenutzer" userId="S::urn:spo:anon#bd1704935963aee5f6418f03893897df914111e5515e2a81666e283907348dbe::" providerId="AD" clId="Web-{95CF8B8C-C9AF-249E-9E41-6D21654EED84}" dt="2024-01-22T18:57:47.207" v="86" actId="1076"/>
          <ac:cxnSpMkLst>
            <pc:docMk/>
            <pc:sldMk cId="3655211199" sldId="2076138022"/>
            <ac:cxnSpMk id="22" creationId="{EA2BA8FC-A166-AAAF-007C-83A2BB664B03}"/>
          </ac:cxnSpMkLst>
        </pc:cxnChg>
      </pc:sldChg>
      <pc:sldChg chg="modSp modTransition">
        <pc:chgData name="Gastbenutzer" userId="S::urn:spo:anon#bd1704935963aee5f6418f03893897df914111e5515e2a81666e283907348dbe::" providerId="AD" clId="Web-{95CF8B8C-C9AF-249E-9E41-6D21654EED84}" dt="2024-01-22T18:55:37.422" v="81"/>
        <pc:sldMkLst>
          <pc:docMk/>
          <pc:sldMk cId="3261597853" sldId="2076138023"/>
        </pc:sldMkLst>
        <pc:spChg chg="mod">
          <ac:chgData name="Gastbenutzer" userId="S::urn:spo:anon#bd1704935963aee5f6418f03893897df914111e5515e2a81666e283907348dbe::" providerId="AD" clId="Web-{95CF8B8C-C9AF-249E-9E41-6D21654EED84}" dt="2024-01-22T18:54:01.028" v="79" actId="20577"/>
          <ac:spMkLst>
            <pc:docMk/>
            <pc:sldMk cId="3261597853" sldId="2076138023"/>
            <ac:spMk id="2" creationId="{8A3C3F1A-8AB8-C5DE-7E3A-4B894BFC4EA1}"/>
          </ac:spMkLst>
        </pc:spChg>
      </pc:sldChg>
      <pc:sldChg chg="new">
        <pc:chgData name="Gastbenutzer" userId="S::urn:spo:anon#bd1704935963aee5f6418f03893897df914111e5515e2a81666e283907348dbe::" providerId="AD" clId="Web-{95CF8B8C-C9AF-249E-9E41-6D21654EED84}" dt="2024-01-22T18:54:23.075" v="80"/>
        <pc:sldMkLst>
          <pc:docMk/>
          <pc:sldMk cId="3159590799" sldId="20761380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A7CAC-CCD9-4B04-ABFC-E3DD613834BF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3F108-A344-4FED-86C6-4D23D8ED01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005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de-DE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1C4BE-5C2A-4F56-B269-D1A9E7935D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01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GB" b="1" u="sng" dirty="0">
                <a:effectLst/>
              </a:rPr>
              <a:t>Sales Intelligence Suite</a:t>
            </a:r>
          </a:p>
          <a:p>
            <a:pPr>
              <a:buFont typeface="Arial" panose="020B0604020202020204" pitchFamily="34" charset="0"/>
              <a:buNone/>
            </a:pPr>
            <a:endParaRPr lang="en-GB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Sales</a:t>
            </a:r>
            <a:r>
              <a:rPr lang="en-GB" dirty="0"/>
              <a:t>: </a:t>
            </a:r>
            <a:r>
              <a:rPr lang="de-DE" dirty="0"/>
              <a:t>spiegelt den Kernbereich der zu verarbeitenden und zu analysierenden Daten wider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Intelligence</a:t>
            </a:r>
            <a:r>
              <a:rPr lang="en-GB" dirty="0"/>
              <a:t>: </a:t>
            </a:r>
            <a:r>
              <a:rPr lang="de-DE" dirty="0"/>
              <a:t>Betonung des Schwerpunkts auf der Gewinnung von Erkenntnissen und Werten aus den Verkaufsdaten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Suite</a:t>
            </a:r>
            <a:r>
              <a:rPr lang="en-GB" dirty="0"/>
              <a:t>: </a:t>
            </a:r>
            <a:r>
              <a:rPr lang="de-DE" dirty="0"/>
              <a:t>impliziert eine Sammlung integrierter und komplementärer Werkzeuge, die nahtlos zusammenarbeiten</a:t>
            </a:r>
          </a:p>
          <a:p>
            <a:pPr lvl="2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Sales</a:t>
            </a:r>
            <a:r>
              <a:rPr lang="en-GB" dirty="0"/>
              <a:t>: Reflects the core domain of the data being processed and </a:t>
            </a:r>
            <a:r>
              <a:rPr lang="en-GB" dirty="0" err="1"/>
              <a:t>analyzed</a:t>
            </a:r>
            <a:r>
              <a:rPr lang="en-GB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Intelligence</a:t>
            </a:r>
            <a:r>
              <a:rPr lang="en-GB" dirty="0"/>
              <a:t>: Highlights the focus on deriving insights and value from the sales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Suite</a:t>
            </a:r>
            <a:r>
              <a:rPr lang="en-GB" dirty="0"/>
              <a:t>: Implies a collection of integrated and complementary tools that work together seamlessly.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3F108-A344-4FED-86C6-4D23D8ED01D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044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GB" sz="1600" b="1" u="sng" dirty="0"/>
              <a:t>Problem</a:t>
            </a:r>
            <a:endParaRPr lang="en-GB" b="1" u="sng" dirty="0"/>
          </a:p>
          <a:p>
            <a:pPr>
              <a:buFont typeface="Arial" panose="020B0604020202020204" pitchFamily="34" charset="0"/>
              <a:buNone/>
            </a:pPr>
            <a:r>
              <a:rPr lang="en-GB" b="1" dirty="0"/>
              <a:t>What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Lack of streamlined data processing and analytics pipeline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Absence of machine learning capabilities for sales data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Complexity in accessing and interpreting sales insights (ease of use)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0" lvl="0" indent="0" algn="just">
              <a:lnSpc>
                <a:spcPct val="150000"/>
              </a:lnSpc>
              <a:buSzPts val="1000"/>
              <a:buFont typeface="Symbol" panose="05050102010706020507" pitchFamily="18" charset="2"/>
              <a:buNone/>
              <a:tabLst>
                <a:tab pos="457200" algn="l"/>
              </a:tabLst>
            </a:pPr>
            <a:r>
              <a:rPr lang="en-GB" sz="1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b="1" dirty="0"/>
              <a:t>Intuitive ETL Process</a:t>
            </a:r>
            <a:r>
              <a:rPr lang="en-GB" dirty="0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easily configure data extraction, transformation, and loading workflows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b="1" dirty="0"/>
              <a:t>Machine Learning Wizard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Intuitive Wizard Interface</a:t>
            </a:r>
            <a:r>
              <a:rPr lang="en-GB" dirty="0"/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guides users through the process of selecting, training, and deploying machine learning models for sales data analysis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step-by-step wizards with clear instructions, tooltips, and contextual help to streamline model creation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Transparent Predictions</a:t>
            </a:r>
            <a:r>
              <a:rPr lang="en-GB" dirty="0"/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insights into model performance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b="1" dirty="0"/>
              <a:t>Enhanced Dashboard Experience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Interactive Visualizations</a:t>
            </a:r>
            <a:r>
              <a:rPr lang="en-GB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customizable visualizations, filters for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comprehensive data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Real-time Updates</a:t>
            </a:r>
            <a:r>
              <a:rPr lang="en-GB" dirty="0"/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to notify users of significant events, anomalies, or performance deviations in sales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Personalized Insights</a:t>
            </a:r>
            <a:r>
              <a:rPr lang="en-GB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Incorporate machine learning-driven recommendations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GB" sz="12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GB" b="1" u="sng" dirty="0"/>
              <a:t>Actions /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ETL Process</a:t>
            </a:r>
            <a:r>
              <a:rPr lang="en-GB" dirty="0"/>
              <a:t>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0" dirty="0"/>
              <a:t>Data Extraction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0" dirty="0"/>
              <a:t>Data Transformation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0" dirty="0"/>
              <a:t>Data Loading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GB" b="1" dirty="0"/>
              <a:t>Machine Learning Wizard</a:t>
            </a:r>
            <a:r>
              <a:rPr lang="en-GB" dirty="0"/>
              <a:t>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0" dirty="0"/>
              <a:t>Data Selection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0" dirty="0"/>
              <a:t>Model Training and Evaluation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0" dirty="0"/>
              <a:t>Model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Dashboard (Frontend)</a:t>
            </a:r>
            <a:r>
              <a:rPr lang="en-GB" dirty="0"/>
              <a:t>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0" dirty="0"/>
              <a:t>Data Visualization and Exploration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0" dirty="0"/>
              <a:t>Collaborative Planning and Decision-Making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GB" b="1" dirty="0"/>
              <a:t>Trigger Events for the Sales Intelligence Suite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b="0" dirty="0"/>
              <a:t>Business Planning Events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     Events Triggered by the Data Products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b="0" dirty="0"/>
              <a:t>Collaborative Planning Sessions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sz="1200" b="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GB" b="1" u="sng" dirty="0"/>
              <a:t>Data</a:t>
            </a:r>
            <a:r>
              <a:rPr lang="en-GB" dirty="0"/>
              <a:t> – What do encounter when dealing with the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Source</a:t>
            </a:r>
            <a:r>
              <a:rPr lang="en-GB" dirty="0"/>
              <a:t>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0" dirty="0"/>
              <a:t>Internal Business Data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0" dirty="0"/>
              <a:t>External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Quality</a:t>
            </a:r>
            <a:r>
              <a:rPr lang="en-GB" dirty="0"/>
              <a:t>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0" dirty="0"/>
              <a:t>Handled with automatic 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Access/Availability</a:t>
            </a:r>
            <a:r>
              <a:rPr lang="en-GB" dirty="0"/>
              <a:t>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0" dirty="0"/>
              <a:t>Internal Data Accessibility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0" dirty="0"/>
              <a:t>External Data Costs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0" dirty="0"/>
              <a:t>Compliance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Frequency:</a:t>
            </a:r>
            <a:endParaRPr lang="en-GB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0" dirty="0"/>
              <a:t>Data Refresh Rates: Sales data may be updated daily, weekly, or monthly depending on the frequency of transactions and reporting cycles.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Test/Train/Validate</a:t>
            </a:r>
            <a:r>
              <a:rPr lang="en-GB" dirty="0"/>
              <a:t>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0" dirty="0"/>
              <a:t>Model Training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0" dirty="0"/>
              <a:t>Accuracy Metrics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sz="1200" b="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GB" b="1" u="sng" dirty="0"/>
              <a:t>KPIs</a:t>
            </a:r>
            <a:r>
              <a:rPr lang="en-GB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Use-Case Metrics</a:t>
            </a:r>
            <a:r>
              <a:rPr lang="en-GB" dirty="0"/>
              <a:t>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1" dirty="0"/>
              <a:t>Prediction Accuracy</a:t>
            </a:r>
            <a:endParaRPr lang="en-GB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1" dirty="0"/>
              <a:t>Feature Importance</a:t>
            </a:r>
            <a:endParaRPr lang="en-GB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1" dirty="0"/>
              <a:t>Model Performance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Production Metrics</a:t>
            </a:r>
            <a:r>
              <a:rPr lang="en-GB" dirty="0"/>
              <a:t>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1" dirty="0"/>
              <a:t>Throughput</a:t>
            </a:r>
            <a:r>
              <a:rPr lang="en-GB" dirty="0"/>
              <a:t>: volume of data processed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1" dirty="0"/>
              <a:t>Scalability</a:t>
            </a:r>
            <a:r>
              <a:rPr lang="en-GB" dirty="0"/>
              <a:t>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1" dirty="0"/>
              <a:t>Availability and Uptime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Baseline(s)</a:t>
            </a:r>
            <a:r>
              <a:rPr lang="en-GB" dirty="0"/>
              <a:t>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1" dirty="0"/>
              <a:t>Historical Performance</a:t>
            </a:r>
            <a:r>
              <a:rPr lang="en-GB" dirty="0"/>
              <a:t>: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GB" dirty="0"/>
              <a:t>based on historical data and benchmarks.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1" dirty="0"/>
              <a:t>Business Impact</a:t>
            </a:r>
            <a:r>
              <a:rPr lang="en-GB" dirty="0"/>
              <a:t>: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GB" dirty="0"/>
              <a:t>with ROI (Return of Investment)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GB" dirty="0"/>
              <a:t>Correlate KPI’s with revenue growth, customer retention/churn, and market share expansion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sz="1200" b="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GB" b="1" u="sng" dirty="0"/>
              <a:t>Actors</a:t>
            </a:r>
            <a:r>
              <a:rPr lang="en-GB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ETL Process</a:t>
            </a:r>
            <a:r>
              <a:rPr lang="en-GB" dirty="0"/>
              <a:t>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0" dirty="0"/>
              <a:t>Data Engineers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0" dirty="0"/>
              <a:t>Data Analysts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Machine Learning Wizard</a:t>
            </a:r>
            <a:r>
              <a:rPr lang="en-GB" dirty="0"/>
              <a:t>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0" dirty="0"/>
              <a:t>Data Scientists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0" dirty="0"/>
              <a:t>Business Analysts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Dashboard (Frontend)</a:t>
            </a:r>
            <a:endParaRPr lang="en-GB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0" dirty="0"/>
              <a:t>Business Users: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0" dirty="0"/>
              <a:t>Operations Teams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sz="1200" b="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GB" b="1" u="sng" dirty="0"/>
              <a:t>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Current Baseline (Do Nothing)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b="0" dirty="0"/>
              <a:t>Manual Processes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b="0" dirty="0"/>
              <a:t>Limited Insights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b="0" dirty="0"/>
              <a:t>Opportunity Costs: due to the absence of advanced analytics and predictive modelling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Expected Savings/Benefits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b="1" dirty="0"/>
              <a:t>Operational Efficiency</a:t>
            </a:r>
            <a:r>
              <a:rPr lang="en-GB" dirty="0"/>
              <a:t>: time, effort, and resources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b="1" dirty="0"/>
              <a:t>Cost Reduction</a:t>
            </a:r>
            <a:r>
              <a:rPr lang="en-GB" dirty="0"/>
              <a:t>: Estimate cost savings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b="1" dirty="0"/>
              <a:t>Revenue Growth</a:t>
            </a:r>
            <a:r>
              <a:rPr lang="en-GB" dirty="0"/>
              <a:t>: enhanced sales forecasting, customer segmentation, and personalized marketing strategies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sz="1200" b="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GB" sz="1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Hypothesis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Improved Sales Forecasting</a:t>
            </a:r>
            <a:endParaRPr lang="en-GB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There is no significant improvement</a:t>
            </a:r>
            <a:endParaRPr lang="en-GB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sz="1200" b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GB" sz="1200" b="1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u="none" dirty="0"/>
              <a:t>significant improvement in sales forecasting accuracy compared to traditional methods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b="1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Enhanced Customer Segmentation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no significant difference in customer segmentation quality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sz="1200" b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</a:t>
            </a:r>
            <a:r>
              <a:rPr lang="en-GB" b="0" dirty="0"/>
              <a:t>The Sales Intelligence Suite yields more granular, actionable customer segments compared to traditional segmentation methods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b="1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sz="1200" b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Forecast Accuracy Tests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sz="1200" b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Segmentation Quality Tests (clustering algorithms (e.g. K-means))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b="1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Success Criteria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sz="1200" b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X% reduction in forecasting error metrics like MAE and MSE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sz="1200" b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Attain a Y% increase in clustering performance metrics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GB" sz="1200" b="0" u="non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GB" b="1" u="sng" dirty="0"/>
              <a:t>Risks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Before Implementation: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b="0" dirty="0"/>
              <a:t>Data Quality and Availability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b="0" dirty="0"/>
              <a:t>Technology Integration and Compatibility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During Implementation: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b="0" dirty="0"/>
              <a:t>Resource Constraints and Dependencies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After Implementation: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b="0" dirty="0"/>
              <a:t>User Adoption and Change Management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b="0" dirty="0"/>
              <a:t>Data Security and Compliance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sz="1200" b="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GB" b="1" u="sng" dirty="0"/>
              <a:t>Performance / Impact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Ideal Solution / Performance Impact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b="0" dirty="0"/>
              <a:t>Creating Business Value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b="0" dirty="0"/>
              <a:t>Drive User Satisfaction and Adoption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b="0" dirty="0"/>
              <a:t>Obtain Data Quality and Reliability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RACI for Impact Ownership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b="1" dirty="0"/>
              <a:t>Responsible (R)</a:t>
            </a:r>
            <a:r>
              <a:rPr lang="en-GB" dirty="0"/>
              <a:t>: The Analytics and Insights Team or Data Science Team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b="1" dirty="0"/>
              <a:t>Accountable (A)</a:t>
            </a:r>
            <a:r>
              <a:rPr lang="en-GB" dirty="0"/>
              <a:t>: Business Leaders, Executives, or Steering Committees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b="1" dirty="0"/>
              <a:t>Consulted (C)</a:t>
            </a:r>
            <a:r>
              <a:rPr lang="en-GB" dirty="0"/>
              <a:t>: Business Analysts, Functional Experts, and Subject Matter Experts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b="1" dirty="0"/>
              <a:t>Informed (I)</a:t>
            </a:r>
            <a:r>
              <a:rPr lang="en-GB" dirty="0"/>
              <a:t>: End Users, Stakeholders, and Decision Makers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sz="1200" b="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3F108-A344-4FED-86C6-4D23D8ED01D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816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F6A7C-04E5-3CB1-E3DD-FC3D2062B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5BC008-52D6-4E1F-D255-CB74B5BCCC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619AF7-9AFF-6E69-E0FF-81AFE6E61E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buSzPts val="1000"/>
              <a:buFont typeface="Symbol" panose="05050102010706020507" pitchFamily="18" charset="2"/>
              <a:buNone/>
              <a:tabLst>
                <a:tab pos="457200" algn="l"/>
              </a:tabLst>
            </a:pPr>
            <a:r>
              <a:rPr lang="de-DE" b="1" u="sng" dirty="0"/>
              <a:t>Business </a:t>
            </a:r>
            <a:r>
              <a:rPr lang="de-DE" b="1" u="sng" dirty="0" err="1"/>
              <a:t>Decisions</a:t>
            </a:r>
            <a:endParaRPr lang="de-DE" b="1" u="sng" dirty="0"/>
          </a:p>
          <a:p>
            <a:pPr marL="171450" lvl="0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decision</a:t>
            </a:r>
            <a:endParaRPr lang="de-DE" dirty="0"/>
          </a:p>
          <a:p>
            <a:pPr marL="171450" lvl="0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taken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human </a:t>
            </a:r>
            <a:r>
              <a:rPr lang="de-DE" dirty="0" err="1"/>
              <a:t>or</a:t>
            </a:r>
            <a:r>
              <a:rPr lang="de-DE" dirty="0"/>
              <a:t> a </a:t>
            </a:r>
            <a:r>
              <a:rPr lang="de-DE" dirty="0" err="1"/>
              <a:t>machine</a:t>
            </a:r>
            <a:r>
              <a:rPr lang="de-DE" dirty="0"/>
              <a:t>/</a:t>
            </a:r>
            <a:r>
              <a:rPr lang="de-DE" dirty="0" err="1"/>
              <a:t>algorithm</a:t>
            </a:r>
            <a:r>
              <a:rPr lang="de-DE" dirty="0"/>
              <a:t>?</a:t>
            </a:r>
          </a:p>
          <a:p>
            <a:pPr marL="0" lvl="0" indent="0" algn="just">
              <a:lnSpc>
                <a:spcPct val="150000"/>
              </a:lnSpc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de-DE" b="1" u="sng" dirty="0"/>
          </a:p>
          <a:p>
            <a:pPr marL="0" lvl="0" indent="0" algn="just">
              <a:lnSpc>
                <a:spcPct val="150000"/>
              </a:lnSpc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r>
              <a:rPr lang="de-DE" b="1" u="sng" dirty="0"/>
              <a:t>Actors</a:t>
            </a:r>
          </a:p>
          <a:p>
            <a:pPr marL="171450" lvl="0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actors</a:t>
            </a:r>
            <a:r>
              <a:rPr lang="de-DE" dirty="0"/>
              <a:t> / </a:t>
            </a:r>
            <a:r>
              <a:rPr lang="de-DE" dirty="0" err="1"/>
              <a:t>stakeholders</a:t>
            </a:r>
            <a:r>
              <a:rPr lang="de-DE" dirty="0"/>
              <a:t> </a:t>
            </a:r>
            <a:r>
              <a:rPr lang="de-DE" dirty="0" err="1"/>
              <a:t>involved</a:t>
            </a:r>
            <a:r>
              <a:rPr lang="de-DE" dirty="0"/>
              <a:t> in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/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making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  <a:p>
            <a:pPr marL="0" lvl="0" indent="0" algn="just">
              <a:lnSpc>
                <a:spcPct val="150000"/>
              </a:lnSpc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de-DE" b="1" u="sng" dirty="0"/>
          </a:p>
          <a:p>
            <a:pPr marL="0" lvl="0" indent="0" algn="just">
              <a:lnSpc>
                <a:spcPct val="150000"/>
              </a:lnSpc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r>
              <a:rPr lang="de-DE" b="1" u="sng" dirty="0"/>
              <a:t>Triggers</a:t>
            </a:r>
          </a:p>
          <a:p>
            <a:pPr marL="171450" lvl="0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trigger</a:t>
            </a:r>
            <a:endParaRPr lang="de-DE" dirty="0"/>
          </a:p>
          <a:p>
            <a:pPr marL="171450" lvl="0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manual</a:t>
            </a:r>
            <a:r>
              <a:rPr lang="de-DE" dirty="0"/>
              <a:t>, time-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based</a:t>
            </a:r>
            <a:endParaRPr lang="de-DE" dirty="0"/>
          </a:p>
          <a:p>
            <a:pPr marL="171450" lvl="0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inbound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outbound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236C8-59D1-45A3-C48B-1431138FC4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3F108-A344-4FED-86C6-4D23D8ED01D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228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3F108-A344-4FED-86C6-4D23D8ED01D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827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DD2E-FA79-21E7-A5E0-80FF4760B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D6E1B-D1C3-8B38-50DF-FB76C6D1E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67510-1072-8BA9-C24F-737F8694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EC4-FCA3-4C76-95C3-7A62BDCE418A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3190A-3F09-DD33-855D-63142F4B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BE60A-E492-9DF5-9754-BFB5913A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B2E2-E1F0-4225-8321-FC06F4A93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82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267A-AB72-E28B-E40C-8332C474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E3C08-2E01-8B89-D3F0-64775C77D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1B06C-61DB-9A25-F2FB-1BC89F89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EC4-FCA3-4C76-95C3-7A62BDCE418A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A8CE-135A-30E3-6E5E-680C5C5E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1663C-FD8D-715A-072E-3755FA4D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B2E2-E1F0-4225-8321-FC06F4A93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65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47383F-CA72-3EA3-A9A4-D18920F57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C4847-9FFB-37E8-2FE9-F65B80BC6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D0E3D-F5FE-F70D-6D03-4DED6EF2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EC4-FCA3-4C76-95C3-7A62BDCE418A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174EC-D2AD-6A6B-40E2-93FD9B63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B8F66-240D-784C-0A71-73E48762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B2E2-E1F0-4225-8321-FC06F4A93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68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boxes v1+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5">
            <a:extLst>
              <a:ext uri="{FF2B5EF4-FFF2-40B4-BE49-F238E27FC236}">
                <a16:creationId xmlns:a16="http://schemas.microsoft.com/office/drawing/2014/main" id="{DD26A0F7-0E84-454C-A9F9-0514E4B59F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126" t="12083" r="14505" b="5625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Graphic 25">
            <a:extLst>
              <a:ext uri="{FF2B5EF4-FFF2-40B4-BE49-F238E27FC236}">
                <a16:creationId xmlns:a16="http://schemas.microsoft.com/office/drawing/2014/main" id="{BCD22727-58D3-76F6-CDEE-918E5523B3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5878" y="4937195"/>
            <a:ext cx="1382433" cy="1287845"/>
          </a:xfrm>
          <a:prstGeom prst="rect">
            <a:avLst/>
          </a:prstGeom>
        </p:spPr>
      </p:pic>
      <p:sp>
        <p:nvSpPr>
          <p:cNvPr id="2" name="Oval 23">
            <a:extLst>
              <a:ext uri="{FF2B5EF4-FFF2-40B4-BE49-F238E27FC236}">
                <a16:creationId xmlns:a16="http://schemas.microsoft.com/office/drawing/2014/main" id="{B5C00F60-99DB-7C9A-7505-18FDF278FC6A}"/>
              </a:ext>
            </a:extLst>
          </p:cNvPr>
          <p:cNvSpPr/>
          <p:nvPr userDrawn="1"/>
        </p:nvSpPr>
        <p:spPr>
          <a:xfrm>
            <a:off x="10382483" y="5552145"/>
            <a:ext cx="763117" cy="763117"/>
          </a:xfrm>
          <a:prstGeom prst="ellipse">
            <a:avLst/>
          </a:prstGeom>
          <a:solidFill>
            <a:srgbClr val="E7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err="1">
              <a:solidFill>
                <a:schemeClr val="tx1"/>
              </a:solidFill>
            </a:endParaRP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031A0084-CD2A-C867-35D8-E17372F34166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615557" y="6323542"/>
            <a:ext cx="340427" cy="334800"/>
          </a:xfrm>
          <a:custGeom>
            <a:avLst/>
            <a:gdLst>
              <a:gd name="T0" fmla="*/ 0 w 252"/>
              <a:gd name="T1" fmla="*/ 245 h 247"/>
              <a:gd name="T2" fmla="*/ 53 w 252"/>
              <a:gd name="T3" fmla="*/ 245 h 247"/>
              <a:gd name="T4" fmla="*/ 54 w 252"/>
              <a:gd name="T5" fmla="*/ 244 h 247"/>
              <a:gd name="T6" fmla="*/ 103 w 252"/>
              <a:gd name="T7" fmla="*/ 188 h 247"/>
              <a:gd name="T8" fmla="*/ 122 w 252"/>
              <a:gd name="T9" fmla="*/ 228 h 247"/>
              <a:gd name="T10" fmla="*/ 133 w 252"/>
              <a:gd name="T11" fmla="*/ 244 h 247"/>
              <a:gd name="T12" fmla="*/ 181 w 252"/>
              <a:gd name="T13" fmla="*/ 244 h 247"/>
              <a:gd name="T14" fmla="*/ 139 w 252"/>
              <a:gd name="T15" fmla="*/ 149 h 247"/>
              <a:gd name="T16" fmla="*/ 216 w 252"/>
              <a:gd name="T17" fmla="*/ 59 h 247"/>
              <a:gd name="T18" fmla="*/ 213 w 252"/>
              <a:gd name="T19" fmla="*/ 0 h 247"/>
              <a:gd name="T20" fmla="*/ 120 w 252"/>
              <a:gd name="T21" fmla="*/ 107 h 247"/>
              <a:gd name="T22" fmla="*/ 101 w 252"/>
              <a:gd name="T23" fmla="*/ 68 h 247"/>
              <a:gd name="T24" fmla="*/ 92 w 252"/>
              <a:gd name="T25" fmla="*/ 51 h 247"/>
              <a:gd name="T26" fmla="*/ 41 w 252"/>
              <a:gd name="T27" fmla="*/ 51 h 247"/>
              <a:gd name="T28" fmla="*/ 86 w 252"/>
              <a:gd name="T29" fmla="*/ 147 h 247"/>
              <a:gd name="T30" fmla="*/ 0 w 252"/>
              <a:gd name="T31" fmla="*/ 245 h 247"/>
              <a:gd name="T32" fmla="*/ 228 w 252"/>
              <a:gd name="T33" fmla="*/ 247 h 247"/>
              <a:gd name="T34" fmla="*/ 204 w 252"/>
              <a:gd name="T35" fmla="*/ 223 h 247"/>
              <a:gd name="T36" fmla="*/ 228 w 252"/>
              <a:gd name="T37" fmla="*/ 199 h 247"/>
              <a:gd name="T38" fmla="*/ 252 w 252"/>
              <a:gd name="T39" fmla="*/ 223 h 247"/>
              <a:gd name="T40" fmla="*/ 228 w 252"/>
              <a:gd name="T41" fmla="*/ 247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2" h="247">
                <a:moveTo>
                  <a:pt x="0" y="245"/>
                </a:moveTo>
                <a:lnTo>
                  <a:pt x="53" y="245"/>
                </a:lnTo>
                <a:lnTo>
                  <a:pt x="54" y="244"/>
                </a:lnTo>
                <a:cubicBezTo>
                  <a:pt x="55" y="244"/>
                  <a:pt x="57" y="242"/>
                  <a:pt x="103" y="188"/>
                </a:cubicBezTo>
                <a:cubicBezTo>
                  <a:pt x="112" y="205"/>
                  <a:pt x="118" y="219"/>
                  <a:pt x="122" y="228"/>
                </a:cubicBezTo>
                <a:cubicBezTo>
                  <a:pt x="130" y="244"/>
                  <a:pt x="130" y="244"/>
                  <a:pt x="133" y="244"/>
                </a:cubicBezTo>
                <a:lnTo>
                  <a:pt x="181" y="244"/>
                </a:lnTo>
                <a:cubicBezTo>
                  <a:pt x="181" y="243"/>
                  <a:pt x="181" y="239"/>
                  <a:pt x="139" y="149"/>
                </a:cubicBezTo>
                <a:lnTo>
                  <a:pt x="216" y="59"/>
                </a:lnTo>
                <a:lnTo>
                  <a:pt x="213" y="0"/>
                </a:lnTo>
                <a:cubicBezTo>
                  <a:pt x="213" y="0"/>
                  <a:pt x="153" y="69"/>
                  <a:pt x="120" y="107"/>
                </a:cubicBezTo>
                <a:cubicBezTo>
                  <a:pt x="112" y="90"/>
                  <a:pt x="106" y="77"/>
                  <a:pt x="101" y="68"/>
                </a:cubicBezTo>
                <a:cubicBezTo>
                  <a:pt x="94" y="51"/>
                  <a:pt x="94" y="51"/>
                  <a:pt x="92" y="51"/>
                </a:cubicBezTo>
                <a:lnTo>
                  <a:pt x="41" y="51"/>
                </a:lnTo>
                <a:lnTo>
                  <a:pt x="86" y="147"/>
                </a:lnTo>
                <a:lnTo>
                  <a:pt x="0" y="245"/>
                </a:lnTo>
                <a:close/>
                <a:moveTo>
                  <a:pt x="228" y="247"/>
                </a:moveTo>
                <a:cubicBezTo>
                  <a:pt x="214" y="247"/>
                  <a:pt x="204" y="236"/>
                  <a:pt x="204" y="223"/>
                </a:cubicBezTo>
                <a:cubicBezTo>
                  <a:pt x="204" y="210"/>
                  <a:pt x="215" y="199"/>
                  <a:pt x="228" y="199"/>
                </a:cubicBezTo>
                <a:cubicBezTo>
                  <a:pt x="241" y="199"/>
                  <a:pt x="251" y="209"/>
                  <a:pt x="252" y="223"/>
                </a:cubicBezTo>
                <a:cubicBezTo>
                  <a:pt x="252" y="236"/>
                  <a:pt x="241" y="247"/>
                  <a:pt x="228" y="247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142FDEB5-09C5-38FF-2403-00F111C65AD1}"/>
              </a:ext>
            </a:extLst>
          </p:cNvPr>
          <p:cNvSpPr/>
          <p:nvPr userDrawn="1"/>
        </p:nvSpPr>
        <p:spPr>
          <a:xfrm>
            <a:off x="-1" y="0"/>
            <a:ext cx="12192001" cy="206009"/>
          </a:xfrm>
          <a:prstGeom prst="rect">
            <a:avLst/>
          </a:prstGeom>
          <a:solidFill>
            <a:srgbClr val="203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err="1">
              <a:solidFill>
                <a:schemeClr val="tx1"/>
              </a:solidFill>
            </a:endParaRPr>
          </a:p>
        </p:txBody>
      </p:sp>
      <p:sp>
        <p:nvSpPr>
          <p:cNvPr id="17" name="Oval 22">
            <a:extLst>
              <a:ext uri="{FF2B5EF4-FFF2-40B4-BE49-F238E27FC236}">
                <a16:creationId xmlns:a16="http://schemas.microsoft.com/office/drawing/2014/main" id="{7036FBE1-0A86-70F2-D158-8B81092B6125}"/>
              </a:ext>
            </a:extLst>
          </p:cNvPr>
          <p:cNvSpPr/>
          <p:nvPr userDrawn="1"/>
        </p:nvSpPr>
        <p:spPr>
          <a:xfrm>
            <a:off x="789745" y="1649926"/>
            <a:ext cx="1860638" cy="1860638"/>
          </a:xfrm>
          <a:prstGeom prst="ellipse">
            <a:avLst/>
          </a:prstGeom>
          <a:solidFill>
            <a:srgbClr val="E7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err="1">
              <a:solidFill>
                <a:schemeClr val="tx1"/>
              </a:solidFill>
            </a:endParaRP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2E55133C-DA48-DE31-8686-64C0017EF09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flipH="1">
            <a:off x="1447800" y="2332460"/>
            <a:ext cx="2724150" cy="3661941"/>
          </a:xfrm>
          <a:prstGeom prst="round2DiagRect">
            <a:avLst>
              <a:gd name="adj1" fmla="val 12315"/>
              <a:gd name="adj2" fmla="val 0"/>
            </a:avLst>
          </a:prstGeom>
          <a:solidFill>
            <a:schemeClr val="accent3"/>
          </a:solidFill>
        </p:spPr>
        <p:txBody>
          <a:bodyPr lIns="144000" tIns="1224000" rIns="144000" bIns="216000"/>
          <a:lstStyle>
            <a:lvl4pPr marL="216000" indent="-216000">
              <a:buFontTx/>
              <a:buBlip>
                <a:blip r:embed="rId6"/>
              </a:buBlip>
              <a:defRPr/>
            </a:lvl4pPr>
            <a:lvl5pPr marL="432000" indent="-216000">
              <a:buFontTx/>
              <a:buBlip>
                <a:blip r:embed="rId6"/>
              </a:buBlip>
              <a:defRPr/>
            </a:lvl5pPr>
            <a:lvl8pPr marL="180000" indent="-180000">
              <a:buFontTx/>
              <a:buBlip>
                <a:blip r:embed="rId6"/>
              </a:buBlip>
              <a:defRPr/>
            </a:lvl8pPr>
            <a:lvl9pPr marL="360000" indent="-180000">
              <a:buFontTx/>
              <a:buBlip>
                <a:blip r:embed="rId6"/>
              </a:buBlip>
              <a:defRPr/>
            </a:lvl9pPr>
          </a:lstStyle>
          <a:p>
            <a:pPr lvl="0"/>
            <a:r>
              <a:rPr lang="en-US"/>
              <a:t>Click to edit Master text styles </a:t>
            </a:r>
          </a:p>
          <a:p>
            <a:pPr lvl="1"/>
            <a:r>
              <a:rPr lang="en-US"/>
              <a:t>Second level </a:t>
            </a:r>
          </a:p>
          <a:p>
            <a:pPr lvl="2"/>
            <a:r>
              <a:rPr lang="en-US"/>
              <a:t>Third level </a:t>
            </a:r>
          </a:p>
          <a:p>
            <a:pPr lvl="3"/>
            <a:r>
              <a:rPr lang="en-US"/>
              <a:t>Fourth level </a:t>
            </a:r>
          </a:p>
          <a:p>
            <a:pPr lvl="4"/>
            <a:r>
              <a:rPr lang="en-US"/>
              <a:t>Fifth level </a:t>
            </a:r>
          </a:p>
          <a:p>
            <a:pPr lvl="5"/>
            <a:r>
              <a:rPr lang="en-US"/>
              <a:t>Sixth level </a:t>
            </a:r>
          </a:p>
          <a:p>
            <a:pPr lvl="6"/>
            <a:r>
              <a:rPr lang="en-US"/>
              <a:t>Seventh level </a:t>
            </a:r>
          </a:p>
          <a:p>
            <a:pPr lvl="7"/>
            <a:r>
              <a:rPr lang="en-US"/>
              <a:t>Eighth level </a:t>
            </a:r>
          </a:p>
          <a:p>
            <a:pPr lvl="8"/>
            <a:r>
              <a:rPr lang="en-US"/>
              <a:t>Ninth level 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A3D6253D-4F8A-FEC8-A23E-6FD91093DFE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flipH="1">
            <a:off x="8018929" y="2340526"/>
            <a:ext cx="2724150" cy="3661941"/>
          </a:xfrm>
          <a:prstGeom prst="round2DiagRect">
            <a:avLst>
              <a:gd name="adj1" fmla="val 12315"/>
              <a:gd name="adj2" fmla="val 0"/>
            </a:avLst>
          </a:prstGeom>
          <a:solidFill>
            <a:schemeClr val="accent3"/>
          </a:solidFill>
        </p:spPr>
        <p:txBody>
          <a:bodyPr lIns="144000" tIns="1224000" rIns="144000" bIns="216000"/>
          <a:lstStyle>
            <a:lvl4pPr marL="216000" indent="-216000">
              <a:buFontTx/>
              <a:buBlip>
                <a:blip r:embed="rId6"/>
              </a:buBlip>
              <a:defRPr/>
            </a:lvl4pPr>
            <a:lvl5pPr marL="432000" indent="-216000">
              <a:buFontTx/>
              <a:buBlip>
                <a:blip r:embed="rId6"/>
              </a:buBlip>
              <a:defRPr/>
            </a:lvl5pPr>
            <a:lvl8pPr marL="180000" indent="-180000">
              <a:buFontTx/>
              <a:buBlip>
                <a:blip r:embed="rId6"/>
              </a:buBlip>
              <a:defRPr/>
            </a:lvl8pPr>
            <a:lvl9pPr marL="360000" indent="-180000">
              <a:buFontTx/>
              <a:buBlip>
                <a:blip r:embed="rId6"/>
              </a:buBlip>
              <a:defRPr/>
            </a:lvl9pPr>
          </a:lstStyle>
          <a:p>
            <a:pPr lvl="0"/>
            <a:r>
              <a:rPr lang="en-US"/>
              <a:t>Click to edit Master text styles </a:t>
            </a:r>
          </a:p>
          <a:p>
            <a:pPr lvl="1"/>
            <a:r>
              <a:rPr lang="en-US"/>
              <a:t>Second level </a:t>
            </a:r>
          </a:p>
          <a:p>
            <a:pPr lvl="2"/>
            <a:r>
              <a:rPr lang="en-US"/>
              <a:t>Third level </a:t>
            </a:r>
          </a:p>
          <a:p>
            <a:pPr lvl="3"/>
            <a:r>
              <a:rPr lang="en-US"/>
              <a:t>Fourth level </a:t>
            </a:r>
          </a:p>
          <a:p>
            <a:pPr lvl="4"/>
            <a:r>
              <a:rPr lang="en-US"/>
              <a:t>Fifth level </a:t>
            </a:r>
          </a:p>
          <a:p>
            <a:pPr lvl="5"/>
            <a:r>
              <a:rPr lang="en-US"/>
              <a:t>Sixth level </a:t>
            </a:r>
          </a:p>
          <a:p>
            <a:pPr lvl="6"/>
            <a:r>
              <a:rPr lang="en-US"/>
              <a:t>Seventh level </a:t>
            </a:r>
          </a:p>
          <a:p>
            <a:pPr lvl="7"/>
            <a:r>
              <a:rPr lang="en-US"/>
              <a:t>Eighth level </a:t>
            </a:r>
          </a:p>
          <a:p>
            <a:pPr lvl="8"/>
            <a:r>
              <a:rPr lang="en-US"/>
              <a:t>Ninth level </a:t>
            </a:r>
          </a:p>
        </p:txBody>
      </p:sp>
      <p:sp>
        <p:nvSpPr>
          <p:cNvPr id="30" name="Textplatzhalter 2">
            <a:extLst>
              <a:ext uri="{FF2B5EF4-FFF2-40B4-BE49-F238E27FC236}">
                <a16:creationId xmlns:a16="http://schemas.microsoft.com/office/drawing/2014/main" id="{843635E4-8D3E-FB63-E0AD-6648B8FC9C3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flipH="1">
            <a:off x="4733364" y="2332458"/>
            <a:ext cx="2724150" cy="3661941"/>
          </a:xfrm>
          <a:prstGeom prst="round2DiagRect">
            <a:avLst>
              <a:gd name="adj1" fmla="val 12315"/>
              <a:gd name="adj2" fmla="val 0"/>
            </a:avLst>
          </a:prstGeom>
          <a:solidFill>
            <a:schemeClr val="accent3"/>
          </a:solidFill>
        </p:spPr>
        <p:txBody>
          <a:bodyPr lIns="144000" tIns="1224000" rIns="144000" bIns="216000"/>
          <a:lstStyle>
            <a:lvl4pPr marL="216000" indent="-216000">
              <a:buFontTx/>
              <a:buBlip>
                <a:blip r:embed="rId6"/>
              </a:buBlip>
              <a:defRPr/>
            </a:lvl4pPr>
            <a:lvl5pPr marL="432000" indent="-216000">
              <a:buFontTx/>
              <a:buBlip>
                <a:blip r:embed="rId6"/>
              </a:buBlip>
              <a:defRPr/>
            </a:lvl5pPr>
            <a:lvl8pPr marL="180000" indent="-180000">
              <a:buFontTx/>
              <a:buBlip>
                <a:blip r:embed="rId6"/>
              </a:buBlip>
              <a:defRPr/>
            </a:lvl8pPr>
            <a:lvl9pPr marL="360000" indent="-180000">
              <a:buFontTx/>
              <a:buBlip>
                <a:blip r:embed="rId6"/>
              </a:buBlip>
              <a:defRPr/>
            </a:lvl9pPr>
          </a:lstStyle>
          <a:p>
            <a:pPr lvl="0"/>
            <a:r>
              <a:rPr lang="en-US"/>
              <a:t>Click to edit Master text styles </a:t>
            </a:r>
          </a:p>
          <a:p>
            <a:pPr lvl="1"/>
            <a:r>
              <a:rPr lang="en-US"/>
              <a:t>Second level </a:t>
            </a:r>
          </a:p>
          <a:p>
            <a:pPr lvl="2"/>
            <a:r>
              <a:rPr lang="en-US"/>
              <a:t>Third level </a:t>
            </a:r>
          </a:p>
          <a:p>
            <a:pPr lvl="3"/>
            <a:r>
              <a:rPr lang="en-US"/>
              <a:t>Fourth level </a:t>
            </a:r>
          </a:p>
          <a:p>
            <a:pPr lvl="4"/>
            <a:r>
              <a:rPr lang="en-US"/>
              <a:t>Fifth level </a:t>
            </a:r>
          </a:p>
          <a:p>
            <a:pPr lvl="5"/>
            <a:r>
              <a:rPr lang="en-US"/>
              <a:t>Sixth level </a:t>
            </a:r>
          </a:p>
          <a:p>
            <a:pPr lvl="6"/>
            <a:r>
              <a:rPr lang="en-US"/>
              <a:t>Seventh level </a:t>
            </a:r>
          </a:p>
          <a:p>
            <a:pPr lvl="7"/>
            <a:r>
              <a:rPr lang="en-US"/>
              <a:t>Eighth level </a:t>
            </a:r>
          </a:p>
          <a:p>
            <a:pPr lvl="8"/>
            <a:r>
              <a:rPr lang="en-US"/>
              <a:t>Ninth level </a:t>
            </a:r>
          </a:p>
        </p:txBody>
      </p:sp>
      <p:sp>
        <p:nvSpPr>
          <p:cNvPr id="33" name="Fußzeilenplatzhalter 6">
            <a:extLst>
              <a:ext uri="{FF2B5EF4-FFF2-40B4-BE49-F238E27FC236}">
                <a16:creationId xmlns:a16="http://schemas.microsoft.com/office/drawing/2014/main" id="{35B0BADB-E127-D12C-B944-A0F351EFBF7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974721" y="5612999"/>
            <a:ext cx="3218400" cy="5508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rgbClr val="C81E63"/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F8425AFE-2638-5F0F-EE76-DA5157D3A9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1999" y="1080000"/>
            <a:ext cx="10965601" cy="288000"/>
          </a:xfrm>
          <a:noFill/>
        </p:spPr>
        <p:txBody>
          <a:bodyPr/>
          <a:lstStyle>
            <a:lvl1pPr marL="0" indent="0">
              <a:lnSpc>
                <a:spcPct val="10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lnSpc>
                <a:spcPct val="10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/>
            </a:lvl2pPr>
            <a:lvl3pPr marL="0" indent="0">
              <a:lnSpc>
                <a:spcPct val="10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/>
            </a:lvl3pPr>
            <a:lvl4pPr marL="0" indent="0">
              <a:lnSpc>
                <a:spcPct val="10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/>
            </a:lvl4pPr>
            <a:lvl5pPr marL="0" indent="0">
              <a:lnSpc>
                <a:spcPct val="10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/>
            </a:lvl5pPr>
            <a:lvl6pPr marL="0" indent="0">
              <a:lnSpc>
                <a:spcPct val="10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/>
            </a:lvl6pPr>
            <a:lvl7pPr marL="0" indent="0">
              <a:lnSpc>
                <a:spcPct val="10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/>
            </a:lvl7pPr>
            <a:lvl8pPr marL="0" indent="0">
              <a:lnSpc>
                <a:spcPct val="10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/>
            </a:lvl8pPr>
            <a:lvl9pPr marL="0" indent="0">
              <a:lnSpc>
                <a:spcPct val="10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/>
            </a:lvl9pPr>
          </a:lstStyle>
          <a:p>
            <a:pPr lvl="0"/>
            <a:r>
              <a:rPr lang="en-US" noProof="0"/>
              <a:t>[Subline]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19F05C-B711-7136-97DD-15C386E450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536575"/>
            <a:ext cx="10965600" cy="414000"/>
          </a:xfrm>
          <a:noFill/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[Headline]</a:t>
            </a:r>
            <a:endParaRPr lang="en-US" noProof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3954BEC-C3F0-8031-5144-A944698F37B9}"/>
              </a:ext>
            </a:extLst>
          </p:cNvPr>
          <p:cNvSpPr>
            <a:spLocks noGrp="1"/>
          </p:cNvSpPr>
          <p:nvPr userDrawn="1"/>
        </p:nvSpPr>
        <p:spPr>
          <a:xfrm>
            <a:off x="11144443" y="6457288"/>
            <a:ext cx="432000" cy="28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0AA7F4-AC3D-45E4-A2C8-9E831B177E7E}" type="slidenum">
              <a:rPr lang="en-US" sz="1200" b="1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1200" b="1" noProof="0">
              <a:solidFill>
                <a:schemeClr val="bg1"/>
              </a:solidFill>
            </a:endParaRPr>
          </a:p>
        </p:txBody>
      </p:sp>
      <p:sp>
        <p:nvSpPr>
          <p:cNvPr id="6" name="Bildplatzhalter 10">
            <a:extLst>
              <a:ext uri="{FF2B5EF4-FFF2-40B4-BE49-F238E27FC236}">
                <a16:creationId xmlns:a16="http://schemas.microsoft.com/office/drawing/2014/main" id="{F747E762-2C95-635B-05C8-264FD3AAC0A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41875" y="2542482"/>
            <a:ext cx="936000" cy="936000"/>
          </a:xfr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>
                <a:solidFill>
                  <a:schemeClr val="accent5"/>
                </a:solidFill>
              </a:defRPr>
            </a:lvl1pPr>
          </a:lstStyle>
          <a:p>
            <a:pPr lvl="0" algn="ctr"/>
            <a:r>
              <a:rPr lang="en-US" noProof="0"/>
              <a:t>Click icon to add picture </a:t>
            </a:r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0AC90473-C15E-C574-BF8A-9C42CBDD3177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626799" y="2542482"/>
            <a:ext cx="936000" cy="936000"/>
          </a:xfr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>
                <a:solidFill>
                  <a:schemeClr val="accent5"/>
                </a:solidFill>
              </a:defRPr>
            </a:lvl1pPr>
          </a:lstStyle>
          <a:p>
            <a:pPr lvl="0" algn="ctr"/>
            <a:r>
              <a:rPr lang="en-US" noProof="0"/>
              <a:t>Click icon to add picture </a:t>
            </a:r>
          </a:p>
        </p:txBody>
      </p:sp>
      <p:sp>
        <p:nvSpPr>
          <p:cNvPr id="10" name="Bildplatzhalter 10">
            <a:extLst>
              <a:ext uri="{FF2B5EF4-FFF2-40B4-BE49-F238E27FC236}">
                <a16:creationId xmlns:a16="http://schemas.microsoft.com/office/drawing/2014/main" id="{29064327-C057-1F3D-389E-63C490AB32A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914125" y="2542482"/>
            <a:ext cx="936000" cy="936000"/>
          </a:xfr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>
                <a:solidFill>
                  <a:schemeClr val="accent5"/>
                </a:solidFill>
              </a:defRPr>
            </a:lvl1pPr>
          </a:lstStyle>
          <a:p>
            <a:pPr lvl="0" algn="ctr"/>
            <a:r>
              <a:rPr lang="en-US" noProof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3389065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5AE3E847-6E01-17AF-6898-1AEC42EBEC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Bildplatzhalter 16">
            <a:extLst>
              <a:ext uri="{FF2B5EF4-FFF2-40B4-BE49-F238E27FC236}">
                <a16:creationId xmlns:a16="http://schemas.microsoft.com/office/drawing/2014/main" id="{B7905113-E606-C4C1-23B6-3C5EE49385A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525280" y="416066"/>
            <a:ext cx="1506361" cy="720000"/>
          </a:xfrm>
          <a:prstGeom prst="rect">
            <a:avLst/>
          </a:prstGeom>
          <a:noFill/>
        </p:spPr>
        <p:txBody>
          <a:bodyPr vert="horz" lIns="0" tIns="0" rIns="0" bIns="144000" rtlCol="0" anchor="t">
            <a:noAutofit/>
          </a:bodyPr>
          <a:lstStyle>
            <a:lvl1pPr algn="l">
              <a:lnSpc>
                <a:spcPct val="120000"/>
              </a:lnSpc>
              <a:defRPr lang="en-US" sz="1000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/>
              <a:t>Click icon to add </a:t>
            </a:r>
            <a:br>
              <a:rPr lang="en-US"/>
            </a:br>
            <a:r>
              <a:rPr lang="en-US"/>
              <a:t>Partner Logo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6292406"/>
            <a:ext cx="5490000" cy="198000"/>
          </a:xfrm>
          <a:noFill/>
        </p:spPr>
        <p:txBody>
          <a:bodyPr/>
          <a:lstStyle>
            <a:lvl1pPr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  <a:lvl2pPr>
              <a:lnSpc>
                <a:spcPct val="95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2pPr>
            <a:lvl3pPr>
              <a:lnSpc>
                <a:spcPct val="95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SzPct val="88000"/>
              <a:buFontTx/>
              <a:buNone/>
              <a:defRPr sz="1200" b="0">
                <a:solidFill>
                  <a:schemeClr val="bg1"/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SzPct val="88000"/>
              <a:buFontTx/>
              <a:buNone/>
              <a:defRPr sz="1200" b="0">
                <a:solidFill>
                  <a:schemeClr val="bg1"/>
                </a:solidFill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SzPct val="88000"/>
              <a:buFontTx/>
              <a:buNone/>
              <a:defRPr sz="1200" b="0">
                <a:solidFill>
                  <a:schemeClr val="bg1"/>
                </a:solidFill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SzPct val="88000"/>
              <a:buFontTx/>
              <a:buNone/>
              <a:defRPr sz="1200" b="0">
                <a:solidFill>
                  <a:schemeClr val="bg1"/>
                </a:solidFill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SzPct val="88000"/>
              <a:buFontTx/>
              <a:buNone/>
              <a:defRPr sz="1200" b="0">
                <a:solidFill>
                  <a:schemeClr val="bg1"/>
                </a:solidFill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</a:defRPr>
            </a:lvl9pPr>
          </a:lstStyle>
          <a:p>
            <a:pPr lvl="8"/>
            <a:r>
              <a:rPr lang="en-US" noProof="0"/>
              <a:t>Date | Author</a:t>
            </a:r>
          </a:p>
        </p:txBody>
      </p:sp>
      <p:pic>
        <p:nvPicPr>
          <p:cNvPr id="5" name="Grafik 10">
            <a:extLst>
              <a:ext uri="{FF2B5EF4-FFF2-40B4-BE49-F238E27FC236}">
                <a16:creationId xmlns:a16="http://schemas.microsoft.com/office/drawing/2014/main" id="{83ECC1BC-3B82-08FD-D541-069B487367F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0074" y="448279"/>
            <a:ext cx="1335027" cy="69799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E9EBA8D-34CC-F3D0-F11C-AA1F1D4A85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1653522"/>
            <a:ext cx="5617139" cy="216000"/>
          </a:xfrm>
          <a:noFill/>
        </p:spPr>
        <p:txBody>
          <a:bodyPr anchor="b"/>
          <a:lstStyle>
            <a:lvl1pPr algn="l">
              <a:defRPr lang="en-US" sz="15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Presentation / Webinar / Meeting</a:t>
            </a:r>
          </a:p>
        </p:txBody>
      </p:sp>
      <p:pic>
        <p:nvPicPr>
          <p:cNvPr id="9" name="Graphic 3">
            <a:extLst>
              <a:ext uri="{FF2B5EF4-FFF2-40B4-BE49-F238E27FC236}">
                <a16:creationId xmlns:a16="http://schemas.microsoft.com/office/drawing/2014/main" id="{835062B5-518E-C980-3874-1760ADDB170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7427325" y="700660"/>
            <a:ext cx="5252357" cy="5252357"/>
          </a:xfrm>
          <a:prstGeom prst="rect">
            <a:avLst/>
          </a:prstGeom>
        </p:spPr>
      </p:pic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BB3CF64-5E97-3F4B-038A-F1ACCFDDF6AD}"/>
              </a:ext>
            </a:extLst>
          </p:cNvPr>
          <p:cNvGrpSpPr/>
          <p:nvPr userDrawn="1"/>
        </p:nvGrpSpPr>
        <p:grpSpPr>
          <a:xfrm>
            <a:off x="6781872" y="1228086"/>
            <a:ext cx="8267810" cy="4650642"/>
            <a:chOff x="6781872" y="1228086"/>
            <a:chExt cx="8267810" cy="4650642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B3CAFBD2-C3CE-2DFC-4C7F-0BA5EFFFA698}"/>
                </a:ext>
              </a:extLst>
            </p:cNvPr>
            <p:cNvGrpSpPr/>
            <p:nvPr userDrawn="1"/>
          </p:nvGrpSpPr>
          <p:grpSpPr>
            <a:xfrm>
              <a:off x="6781872" y="1228086"/>
              <a:ext cx="8267810" cy="4650642"/>
              <a:chOff x="6612587" y="1271315"/>
              <a:chExt cx="5280963" cy="2970541"/>
            </a:xfrm>
          </p:grpSpPr>
          <p:pic>
            <p:nvPicPr>
              <p:cNvPr id="27" name="Picture 3" descr="Graphical user interface, application&#10;&#10;Description automatically generated">
                <a:extLst>
                  <a:ext uri="{FF2B5EF4-FFF2-40B4-BE49-F238E27FC236}">
                    <a16:creationId xmlns:a16="http://schemas.microsoft.com/office/drawing/2014/main" id="{8FB50193-5390-2EE9-FE8D-121E9A3F39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2587" y="1271315"/>
                <a:ext cx="5280963" cy="2970541"/>
              </a:xfrm>
              <a:prstGeom prst="rect">
                <a:avLst/>
              </a:prstGeom>
            </p:spPr>
          </p:pic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1DF3F1F7-5BCC-368F-BA27-9608387BD8A1}"/>
                  </a:ext>
                </a:extLst>
              </p:cNvPr>
              <p:cNvSpPr/>
              <p:nvPr userDrawn="1"/>
            </p:nvSpPr>
            <p:spPr>
              <a:xfrm>
                <a:off x="7370596" y="1441450"/>
                <a:ext cx="3760185" cy="23727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 err="1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3B743A6C-677A-815A-51A9-1CD9E95EA3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7329" y="1506187"/>
              <a:ext cx="5763704" cy="3717347"/>
            </a:xfrm>
            <a:prstGeom prst="rect">
              <a:avLst/>
            </a:prstGeom>
          </p:spPr>
        </p:pic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F9298FCD-17D8-8096-5337-87809392AD82}"/>
              </a:ext>
            </a:extLst>
          </p:cNvPr>
          <p:cNvGrpSpPr/>
          <p:nvPr userDrawn="1"/>
        </p:nvGrpSpPr>
        <p:grpSpPr>
          <a:xfrm>
            <a:off x="6259395" y="2387538"/>
            <a:ext cx="2108722" cy="2108722"/>
            <a:chOff x="4666641" y="3780318"/>
            <a:chExt cx="1685722" cy="1685722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803063-8C4A-FD82-C5C2-73183FDE81BB}"/>
                </a:ext>
              </a:extLst>
            </p:cNvPr>
            <p:cNvSpPr/>
            <p:nvPr/>
          </p:nvSpPr>
          <p:spPr>
            <a:xfrm>
              <a:off x="4666641" y="3780318"/>
              <a:ext cx="1685722" cy="1685722"/>
            </a:xfrm>
            <a:prstGeom prst="ellipse">
              <a:avLst/>
            </a:prstGeom>
            <a:gradFill flip="none" rotWithShape="1">
              <a:gsLst>
                <a:gs pos="11000">
                  <a:srgbClr val="5C3F92">
                    <a:alpha val="70000"/>
                  </a:srgbClr>
                </a:gs>
                <a:gs pos="100000">
                  <a:srgbClr val="C81E63">
                    <a:alpha val="70000"/>
                  </a:srgbClr>
                </a:gs>
              </a:gsLst>
              <a:lin ang="0" scaled="1"/>
              <a:tileRect/>
            </a:gra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00">
                <a:solidFill>
                  <a:schemeClr val="tx1"/>
                </a:solidFill>
              </a:endParaRPr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B675D879-64A0-E970-2FE3-C72786D28C9F}"/>
                </a:ext>
              </a:extLst>
            </p:cNvPr>
            <p:cNvGrpSpPr/>
            <p:nvPr/>
          </p:nvGrpSpPr>
          <p:grpSpPr>
            <a:xfrm>
              <a:off x="4712333" y="4162154"/>
              <a:ext cx="1570180" cy="1160734"/>
              <a:chOff x="3950333" y="4840945"/>
              <a:chExt cx="1570180" cy="1160734"/>
            </a:xfrm>
          </p:grpSpPr>
          <p:sp>
            <p:nvSpPr>
              <p:cNvPr id="19" name="Untertitel 2">
                <a:extLst>
                  <a:ext uri="{FF2B5EF4-FFF2-40B4-BE49-F238E27FC236}">
                    <a16:creationId xmlns:a16="http://schemas.microsoft.com/office/drawing/2014/main" id="{4ACC64A4-96BE-F2CD-6EE1-0012595E5E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0333" y="5080219"/>
                <a:ext cx="1570180" cy="9214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FontTx/>
                  <a:buNone/>
                  <a:tabLst/>
                  <a:defRPr sz="3600" b="1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914400" rtl="0" eaLnBrk="1" latinLnBrk="0" hangingPunct="1">
                  <a:lnSpc>
                    <a:spcPct val="105000"/>
                  </a:lnSpc>
                  <a:spcBef>
                    <a:spcPts val="2800"/>
                  </a:spcBef>
                  <a:buClr>
                    <a:schemeClr val="tx2"/>
                  </a:buClr>
                  <a:buSzPct val="100000"/>
                  <a:buFont typeface="+mj-lt"/>
                  <a:buNone/>
                  <a:defRPr sz="1800" b="0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0" indent="0" algn="l" defTabSz="914400" rtl="0" eaLnBrk="1" latinLnBrk="0" hangingPunct="1">
                  <a:lnSpc>
                    <a:spcPct val="105000"/>
                  </a:lnSpc>
                  <a:spcBef>
                    <a:spcPts val="2800"/>
                  </a:spcBef>
                  <a:buClr>
                    <a:schemeClr val="tx2"/>
                  </a:buClr>
                  <a:buSzPct val="100000"/>
                  <a:buFont typeface="+mj-lt"/>
                  <a:buNone/>
                  <a:defRPr sz="1800" b="0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0" indent="0" algn="l" defTabSz="914400" rtl="0" eaLnBrk="1" latinLnBrk="0" hangingPunct="1">
                  <a:lnSpc>
                    <a:spcPct val="105000"/>
                  </a:lnSpc>
                  <a:spcBef>
                    <a:spcPts val="2800"/>
                  </a:spcBef>
                  <a:spcAft>
                    <a:spcPts val="0"/>
                  </a:spcAft>
                  <a:buClr>
                    <a:schemeClr val="tx2"/>
                  </a:buClr>
                  <a:buSzPct val="50000"/>
                  <a:buFontTx/>
                  <a:buNone/>
                  <a:tabLst>
                    <a:tab pos="288000" algn="l"/>
                  </a:tabLst>
                  <a:defRPr sz="1800" b="0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914400" rtl="0" eaLnBrk="1" latinLnBrk="0" hangingPunct="1">
                  <a:lnSpc>
                    <a:spcPct val="105000"/>
                  </a:lnSpc>
                  <a:spcBef>
                    <a:spcPts val="2800"/>
                  </a:spcBef>
                  <a:buClr>
                    <a:schemeClr val="tx2"/>
                  </a:buClr>
                  <a:buSzPct val="50000"/>
                  <a:buFontTx/>
                  <a:buNone/>
                  <a:tabLst/>
                  <a:defRPr sz="1800" b="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5000"/>
                  </a:lnSpc>
                  <a:spcBef>
                    <a:spcPts val="2800"/>
                  </a:spcBef>
                  <a:buSzPct val="50000"/>
                  <a:buFontTx/>
                  <a:buNone/>
                  <a:defRPr sz="1800" b="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5000"/>
                  </a:lnSpc>
                  <a:spcBef>
                    <a:spcPts val="2800"/>
                  </a:spcBef>
                  <a:buClr>
                    <a:schemeClr val="tx2"/>
                  </a:buClr>
                  <a:buSzPct val="50000"/>
                  <a:buFontTx/>
                  <a:buNone/>
                  <a:defRPr sz="1800" b="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5000"/>
                  </a:lnSpc>
                  <a:spcBef>
                    <a:spcPts val="2800"/>
                  </a:spcBef>
                  <a:spcAft>
                    <a:spcPts val="0"/>
                  </a:spcAft>
                  <a:buClr>
                    <a:schemeClr val="tx2"/>
                  </a:buClr>
                  <a:buSzPct val="50000"/>
                  <a:buFontTx/>
                  <a:buNone/>
                  <a:tabLst>
                    <a:tab pos="234000" algn="l"/>
                  </a:tabLst>
                  <a:defRPr sz="1800" b="0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5000"/>
                  </a:lnSpc>
                  <a:spcBef>
                    <a:spcPts val="2800"/>
                  </a:spcBef>
                  <a:buSzPct val="50000"/>
                  <a:buFontTx/>
                  <a:buNone/>
                  <a:defRPr sz="1800" b="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err="1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Jedox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is the </a:t>
                </a:r>
                <a:r>
                  <a:rPr kumimoji="0" lang="en-US" sz="140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#1</a:t>
                </a:r>
                <a:b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</a:b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global planning</a:t>
                </a:r>
                <a:b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</a:b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software providing</a:t>
                </a:r>
                <a:b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</a:b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business value</a:t>
                </a:r>
              </a:p>
            </p:txBody>
          </p:sp>
          <p:grpSp>
            <p:nvGrpSpPr>
              <p:cNvPr id="20" name="Gruppieren 23">
                <a:extLst>
                  <a:ext uri="{FF2B5EF4-FFF2-40B4-BE49-F238E27FC236}">
                    <a16:creationId xmlns:a16="http://schemas.microsoft.com/office/drawing/2014/main" id="{F5549818-B22E-33A1-1F17-1A0D1DD5F390}"/>
                  </a:ext>
                </a:extLst>
              </p:cNvPr>
              <p:cNvGrpSpPr/>
              <p:nvPr/>
            </p:nvGrpSpPr>
            <p:grpSpPr>
              <a:xfrm>
                <a:off x="4191651" y="4840945"/>
                <a:ext cx="1087515" cy="182824"/>
                <a:chOff x="6120142" y="1682072"/>
                <a:chExt cx="946520" cy="159120"/>
              </a:xfrm>
              <a:solidFill>
                <a:schemeClr val="bg1"/>
              </a:solidFill>
            </p:grpSpPr>
            <p:sp>
              <p:nvSpPr>
                <p:cNvPr id="21" name="Stern: 5 Zacken 24">
                  <a:extLst>
                    <a:ext uri="{FF2B5EF4-FFF2-40B4-BE49-F238E27FC236}">
                      <a16:creationId xmlns:a16="http://schemas.microsoft.com/office/drawing/2014/main" id="{19CBD75A-C3AF-0837-803E-06E07FF20184}"/>
                    </a:ext>
                  </a:extLst>
                </p:cNvPr>
                <p:cNvSpPr/>
                <p:nvPr/>
              </p:nvSpPr>
              <p:spPr>
                <a:xfrm>
                  <a:off x="6120142" y="1682072"/>
                  <a:ext cx="159120" cy="159120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" name="Stern: 5 Zacken 25">
                  <a:extLst>
                    <a:ext uri="{FF2B5EF4-FFF2-40B4-BE49-F238E27FC236}">
                      <a16:creationId xmlns:a16="http://schemas.microsoft.com/office/drawing/2014/main" id="{F308A378-8F39-8D2F-1040-AF8545D474A0}"/>
                    </a:ext>
                  </a:extLst>
                </p:cNvPr>
                <p:cNvSpPr/>
                <p:nvPr/>
              </p:nvSpPr>
              <p:spPr>
                <a:xfrm>
                  <a:off x="6316991" y="1682072"/>
                  <a:ext cx="159120" cy="159120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" name="Stern: 5 Zacken 26">
                  <a:extLst>
                    <a:ext uri="{FF2B5EF4-FFF2-40B4-BE49-F238E27FC236}">
                      <a16:creationId xmlns:a16="http://schemas.microsoft.com/office/drawing/2014/main" id="{CA6A9A45-466E-715A-85BF-F3CBB67A86E0}"/>
                    </a:ext>
                  </a:extLst>
                </p:cNvPr>
                <p:cNvSpPr/>
                <p:nvPr/>
              </p:nvSpPr>
              <p:spPr>
                <a:xfrm>
                  <a:off x="6513842" y="1682072"/>
                  <a:ext cx="159120" cy="159120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Stern: 5 Zacken 27">
                  <a:extLst>
                    <a:ext uri="{FF2B5EF4-FFF2-40B4-BE49-F238E27FC236}">
                      <a16:creationId xmlns:a16="http://schemas.microsoft.com/office/drawing/2014/main" id="{9B879503-4D6E-4046-24E7-84236881ACC9}"/>
                    </a:ext>
                  </a:extLst>
                </p:cNvPr>
                <p:cNvSpPr/>
                <p:nvPr/>
              </p:nvSpPr>
              <p:spPr>
                <a:xfrm>
                  <a:off x="6710691" y="1682072"/>
                  <a:ext cx="159120" cy="159120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" name="Stern: 5 Zacken 28">
                  <a:extLst>
                    <a:ext uri="{FF2B5EF4-FFF2-40B4-BE49-F238E27FC236}">
                      <a16:creationId xmlns:a16="http://schemas.microsoft.com/office/drawing/2014/main" id="{F2685E17-DD07-259F-0933-1AE70DE2956B}"/>
                    </a:ext>
                  </a:extLst>
                </p:cNvPr>
                <p:cNvSpPr/>
                <p:nvPr/>
              </p:nvSpPr>
              <p:spPr>
                <a:xfrm>
                  <a:off x="6907542" y="1682072"/>
                  <a:ext cx="159120" cy="159120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5B74153E-8427-8FDC-54E5-84C58065A28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1999" y="3028402"/>
            <a:ext cx="5617139" cy="288000"/>
          </a:xfrm>
          <a:noFill/>
        </p:spPr>
        <p:txBody>
          <a:bodyPr/>
          <a:lstStyle>
            <a:lvl1pPr marL="0" indent="0">
              <a:lnSpc>
                <a:spcPct val="10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lnSpc>
                <a:spcPct val="10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/>
            </a:lvl2pPr>
            <a:lvl3pPr marL="0" indent="0">
              <a:lnSpc>
                <a:spcPct val="10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/>
            </a:lvl3pPr>
            <a:lvl4pPr marL="0" indent="0">
              <a:lnSpc>
                <a:spcPct val="10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/>
            </a:lvl4pPr>
            <a:lvl5pPr marL="0" indent="0">
              <a:lnSpc>
                <a:spcPct val="10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/>
            </a:lvl5pPr>
            <a:lvl6pPr marL="0" indent="0">
              <a:lnSpc>
                <a:spcPct val="10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/>
            </a:lvl6pPr>
            <a:lvl7pPr marL="0" indent="0">
              <a:lnSpc>
                <a:spcPct val="10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/>
            </a:lvl7pPr>
            <a:lvl8pPr marL="0" indent="0">
              <a:lnSpc>
                <a:spcPct val="10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/>
            </a:lvl8pPr>
            <a:lvl9pPr marL="0" indent="0">
              <a:lnSpc>
                <a:spcPct val="10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/>
            </a:lvl9pPr>
          </a:lstStyle>
          <a:p>
            <a:pPr lvl="0"/>
            <a:r>
              <a:rPr lang="en-US" noProof="0"/>
              <a:t>[Subline]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2CDC02A5-A0A2-AB41-67FA-03E9C35926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1999" y="2144801"/>
            <a:ext cx="5617139" cy="654534"/>
          </a:xfrm>
          <a:noFill/>
        </p:spPr>
        <p:txBody>
          <a:bodyPr/>
          <a:lstStyle>
            <a:lvl1pPr marL="0" indent="0">
              <a:lnSpc>
                <a:spcPct val="102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lnSpc>
                <a:spcPct val="10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/>
            </a:lvl2pPr>
            <a:lvl3pPr marL="0" indent="0">
              <a:lnSpc>
                <a:spcPct val="10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/>
            </a:lvl3pPr>
            <a:lvl4pPr marL="0" indent="0">
              <a:lnSpc>
                <a:spcPct val="10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/>
            </a:lvl4pPr>
            <a:lvl5pPr marL="0" indent="0">
              <a:lnSpc>
                <a:spcPct val="10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/>
            </a:lvl5pPr>
            <a:lvl6pPr marL="0" indent="0">
              <a:lnSpc>
                <a:spcPct val="10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/>
            </a:lvl6pPr>
            <a:lvl7pPr marL="0" indent="0">
              <a:lnSpc>
                <a:spcPct val="10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/>
            </a:lvl7pPr>
            <a:lvl8pPr marL="0" indent="0">
              <a:lnSpc>
                <a:spcPct val="10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/>
            </a:lvl8pPr>
            <a:lvl9pPr marL="0" indent="0">
              <a:lnSpc>
                <a:spcPct val="10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/>
            </a:lvl9pPr>
          </a:lstStyle>
          <a:p>
            <a:pPr lvl="0"/>
            <a:r>
              <a:rPr lang="en-US" noProof="0"/>
              <a:t>[Headline]</a:t>
            </a:r>
          </a:p>
        </p:txBody>
      </p:sp>
      <p:sp>
        <p:nvSpPr>
          <p:cNvPr id="10" name="Bildplatzhalter 16">
            <a:extLst>
              <a:ext uri="{FF2B5EF4-FFF2-40B4-BE49-F238E27FC236}">
                <a16:creationId xmlns:a16="http://schemas.microsoft.com/office/drawing/2014/main" id="{4CDD1F05-C5D9-E7B1-0447-4BECA72A933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11999" y="5223534"/>
            <a:ext cx="1506361" cy="720000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algn="l">
              <a:lnSpc>
                <a:spcPct val="120000"/>
              </a:lnSpc>
              <a:defRPr lang="en-US" sz="1000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/>
              <a:t>Click icon to add Customer Logo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E4235F48-57FF-802F-7321-6B8874965F0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974721" y="5612999"/>
            <a:ext cx="3218400" cy="5508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rgbClr val="C81E63"/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104307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40EE0A08-BFB5-F875-6D97-C3A83FE6721F}"/>
              </a:ext>
            </a:extLst>
          </p:cNvPr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>
              <a:solidFill>
                <a:schemeClr val="tx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893156-D0D3-AFE5-15B6-12C4F15B86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0" y="0"/>
            <a:ext cx="121854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2" name="Bildplatzhalter 21"/>
          <p:cNvSpPr>
            <a:spLocks noGrp="1"/>
          </p:cNvSpPr>
          <p:nvPr>
            <p:ph type="pic" sz="quarter" idx="26" hasCustomPrompt="1"/>
          </p:nvPr>
        </p:nvSpPr>
        <p:spPr>
          <a:xfrm>
            <a:off x="0" y="-1"/>
            <a:ext cx="7609770" cy="6858873"/>
          </a:xfrm>
          <a:custGeom>
            <a:avLst/>
            <a:gdLst>
              <a:gd name="connsiteX0" fmla="*/ 0 w 7609770"/>
              <a:gd name="connsiteY0" fmla="*/ 0 h 6858873"/>
              <a:gd name="connsiteX1" fmla="*/ 7609770 w 7609770"/>
              <a:gd name="connsiteY1" fmla="*/ 0 h 6858873"/>
              <a:gd name="connsiteX2" fmla="*/ 4166669 w 7609770"/>
              <a:gd name="connsiteY2" fmla="*/ 3966538 h 6858873"/>
              <a:gd name="connsiteX3" fmla="*/ 3597252 w 7609770"/>
              <a:gd name="connsiteY3" fmla="*/ 2738442 h 6858873"/>
              <a:gd name="connsiteX4" fmla="*/ 2439161 w 7609770"/>
              <a:gd name="connsiteY4" fmla="*/ 2738442 h 6858873"/>
              <a:gd name="connsiteX5" fmla="*/ 3411792 w 7609770"/>
              <a:gd name="connsiteY5" fmla="*/ 4836175 h 6858873"/>
              <a:gd name="connsiteX6" fmla="*/ 1656016 w 7609770"/>
              <a:gd name="connsiteY6" fmla="*/ 6858873 h 6858873"/>
              <a:gd name="connsiteX7" fmla="*/ 0 w 7609770"/>
              <a:gd name="connsiteY7" fmla="*/ 6858873 h 685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09770" h="6858873">
                <a:moveTo>
                  <a:pt x="0" y="0"/>
                </a:moveTo>
                <a:lnTo>
                  <a:pt x="7609770" y="0"/>
                </a:lnTo>
                <a:lnTo>
                  <a:pt x="4166669" y="3966538"/>
                </a:lnTo>
                <a:lnTo>
                  <a:pt x="3597252" y="2738442"/>
                </a:lnTo>
                <a:lnTo>
                  <a:pt x="2439161" y="2738442"/>
                </a:lnTo>
                <a:lnTo>
                  <a:pt x="3411792" y="4836175"/>
                </a:lnTo>
                <a:lnTo>
                  <a:pt x="1656016" y="6858873"/>
                </a:lnTo>
                <a:lnTo>
                  <a:pt x="0" y="6858873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 wrap="square" bIns="720000" anchor="ctr">
            <a:noAutofit/>
          </a:bodyPr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>
          <a:solidFill>
            <a:schemeClr val="bg1"/>
          </a:solidFill>
        </p:spPr>
        <p:txBody>
          <a:bodyPr/>
          <a:lstStyle>
            <a:lvl1pPr>
              <a:defRPr>
                <a:solidFill>
                  <a:srgbClr val="C81E63"/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27"/>
          </p:nvPr>
        </p:nvSpPr>
        <p:spPr>
          <a:xfrm>
            <a:off x="7464915" y="2048400"/>
            <a:ext cx="504000" cy="262800"/>
          </a:xfrm>
          <a:blipFill>
            <a:blip r:embed="rId5"/>
            <a:stretch>
              <a:fillRect/>
            </a:stretch>
          </a:blipFill>
        </p:spPr>
        <p:txBody>
          <a:bodyPr/>
          <a:lstStyle>
            <a:lvl1pPr>
              <a:lnSpc>
                <a:spcPts val="10"/>
              </a:lnSpc>
              <a:defRPr sz="100">
                <a:solidFill>
                  <a:schemeClr val="tx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7475715" y="2440155"/>
            <a:ext cx="4320000" cy="2520000"/>
          </a:xfrm>
          <a:noFill/>
        </p:spPr>
        <p:txBody>
          <a:bodyPr lIns="0" tIns="0" rIns="0" bIns="0"/>
          <a:lstStyle>
            <a:lvl1pPr>
              <a:defRPr sz="20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1"/>
                </a:solidFill>
              </a:defRPr>
            </a:lvl3pPr>
            <a:lvl4pPr>
              <a:buAutoNum type="arabicPeriod"/>
              <a:defRPr>
                <a:solidFill>
                  <a:schemeClr val="bg1"/>
                </a:solidFill>
              </a:defRPr>
            </a:lvl4pPr>
            <a:lvl5pPr>
              <a:buAutoNum type="arabicPeriod"/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Quote – first level</a:t>
            </a:r>
          </a:p>
          <a:p>
            <a:pPr lvl="1"/>
            <a:r>
              <a:rPr lang="en-US"/>
              <a:t>Author – second level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00000"/>
              <a:buFontTx/>
              <a:buNone/>
              <a:tabLst/>
              <a:defRPr/>
            </a:pPr>
            <a:r>
              <a:rPr lang="en-US" err="1"/>
              <a:t>Jobtitle</a:t>
            </a:r>
            <a:r>
              <a:rPr lang="en-US"/>
              <a:t> – third level</a:t>
            </a:r>
          </a:p>
          <a:p>
            <a:pPr lvl="2"/>
            <a:r>
              <a:rPr lang="en-US" err="1"/>
              <a:t>Companyname</a:t>
            </a:r>
            <a:r>
              <a:rPr lang="en-US"/>
              <a:t> – third level</a:t>
            </a:r>
          </a:p>
        </p:txBody>
      </p:sp>
      <p:sp>
        <p:nvSpPr>
          <p:cNvPr id="2" name="Freeform 10">
            <a:extLst>
              <a:ext uri="{FF2B5EF4-FFF2-40B4-BE49-F238E27FC236}">
                <a16:creationId xmlns:a16="http://schemas.microsoft.com/office/drawing/2014/main" id="{B8675AF4-EE71-3312-35D7-1D423BEF081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615557" y="6323542"/>
            <a:ext cx="340427" cy="334800"/>
          </a:xfrm>
          <a:custGeom>
            <a:avLst/>
            <a:gdLst>
              <a:gd name="T0" fmla="*/ 0 w 252"/>
              <a:gd name="T1" fmla="*/ 245 h 247"/>
              <a:gd name="T2" fmla="*/ 53 w 252"/>
              <a:gd name="T3" fmla="*/ 245 h 247"/>
              <a:gd name="T4" fmla="*/ 54 w 252"/>
              <a:gd name="T5" fmla="*/ 244 h 247"/>
              <a:gd name="T6" fmla="*/ 103 w 252"/>
              <a:gd name="T7" fmla="*/ 188 h 247"/>
              <a:gd name="T8" fmla="*/ 122 w 252"/>
              <a:gd name="T9" fmla="*/ 228 h 247"/>
              <a:gd name="T10" fmla="*/ 133 w 252"/>
              <a:gd name="T11" fmla="*/ 244 h 247"/>
              <a:gd name="T12" fmla="*/ 181 w 252"/>
              <a:gd name="T13" fmla="*/ 244 h 247"/>
              <a:gd name="T14" fmla="*/ 139 w 252"/>
              <a:gd name="T15" fmla="*/ 149 h 247"/>
              <a:gd name="T16" fmla="*/ 216 w 252"/>
              <a:gd name="T17" fmla="*/ 59 h 247"/>
              <a:gd name="T18" fmla="*/ 213 w 252"/>
              <a:gd name="T19" fmla="*/ 0 h 247"/>
              <a:gd name="T20" fmla="*/ 120 w 252"/>
              <a:gd name="T21" fmla="*/ 107 h 247"/>
              <a:gd name="T22" fmla="*/ 101 w 252"/>
              <a:gd name="T23" fmla="*/ 68 h 247"/>
              <a:gd name="T24" fmla="*/ 92 w 252"/>
              <a:gd name="T25" fmla="*/ 51 h 247"/>
              <a:gd name="T26" fmla="*/ 41 w 252"/>
              <a:gd name="T27" fmla="*/ 51 h 247"/>
              <a:gd name="T28" fmla="*/ 86 w 252"/>
              <a:gd name="T29" fmla="*/ 147 h 247"/>
              <a:gd name="T30" fmla="*/ 0 w 252"/>
              <a:gd name="T31" fmla="*/ 245 h 247"/>
              <a:gd name="T32" fmla="*/ 228 w 252"/>
              <a:gd name="T33" fmla="*/ 247 h 247"/>
              <a:gd name="T34" fmla="*/ 204 w 252"/>
              <a:gd name="T35" fmla="*/ 223 h 247"/>
              <a:gd name="T36" fmla="*/ 228 w 252"/>
              <a:gd name="T37" fmla="*/ 199 h 247"/>
              <a:gd name="T38" fmla="*/ 252 w 252"/>
              <a:gd name="T39" fmla="*/ 223 h 247"/>
              <a:gd name="T40" fmla="*/ 228 w 252"/>
              <a:gd name="T41" fmla="*/ 247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2" h="247">
                <a:moveTo>
                  <a:pt x="0" y="245"/>
                </a:moveTo>
                <a:lnTo>
                  <a:pt x="53" y="245"/>
                </a:lnTo>
                <a:lnTo>
                  <a:pt x="54" y="244"/>
                </a:lnTo>
                <a:cubicBezTo>
                  <a:pt x="55" y="244"/>
                  <a:pt x="57" y="242"/>
                  <a:pt x="103" y="188"/>
                </a:cubicBezTo>
                <a:cubicBezTo>
                  <a:pt x="112" y="205"/>
                  <a:pt x="118" y="219"/>
                  <a:pt x="122" y="228"/>
                </a:cubicBezTo>
                <a:cubicBezTo>
                  <a:pt x="130" y="244"/>
                  <a:pt x="130" y="244"/>
                  <a:pt x="133" y="244"/>
                </a:cubicBezTo>
                <a:lnTo>
                  <a:pt x="181" y="244"/>
                </a:lnTo>
                <a:cubicBezTo>
                  <a:pt x="181" y="243"/>
                  <a:pt x="181" y="239"/>
                  <a:pt x="139" y="149"/>
                </a:cubicBezTo>
                <a:lnTo>
                  <a:pt x="216" y="59"/>
                </a:lnTo>
                <a:lnTo>
                  <a:pt x="213" y="0"/>
                </a:lnTo>
                <a:cubicBezTo>
                  <a:pt x="213" y="0"/>
                  <a:pt x="153" y="69"/>
                  <a:pt x="120" y="107"/>
                </a:cubicBezTo>
                <a:cubicBezTo>
                  <a:pt x="112" y="90"/>
                  <a:pt x="106" y="77"/>
                  <a:pt x="101" y="68"/>
                </a:cubicBezTo>
                <a:cubicBezTo>
                  <a:pt x="94" y="51"/>
                  <a:pt x="94" y="51"/>
                  <a:pt x="92" y="51"/>
                </a:cubicBezTo>
                <a:lnTo>
                  <a:pt x="41" y="51"/>
                </a:lnTo>
                <a:lnTo>
                  <a:pt x="86" y="147"/>
                </a:lnTo>
                <a:lnTo>
                  <a:pt x="0" y="245"/>
                </a:lnTo>
                <a:close/>
                <a:moveTo>
                  <a:pt x="228" y="247"/>
                </a:moveTo>
                <a:cubicBezTo>
                  <a:pt x="214" y="247"/>
                  <a:pt x="204" y="236"/>
                  <a:pt x="204" y="223"/>
                </a:cubicBezTo>
                <a:cubicBezTo>
                  <a:pt x="204" y="210"/>
                  <a:pt x="215" y="199"/>
                  <a:pt x="228" y="199"/>
                </a:cubicBezTo>
                <a:cubicBezTo>
                  <a:pt x="241" y="199"/>
                  <a:pt x="251" y="209"/>
                  <a:pt x="252" y="223"/>
                </a:cubicBezTo>
                <a:cubicBezTo>
                  <a:pt x="252" y="236"/>
                  <a:pt x="241" y="247"/>
                  <a:pt x="228" y="247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20B1A159-EEE4-4E68-D25B-DD6EF625559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flipH="1">
            <a:off x="803761" y="3956536"/>
            <a:ext cx="2520000" cy="2520000"/>
          </a:xfrm>
          <a:prstGeom prst="ellipse">
            <a:avLst/>
          </a:prstGeom>
          <a:solidFill>
            <a:schemeClr val="accent3">
              <a:alpha val="80000"/>
            </a:schemeClr>
          </a:solidFill>
          <a:ln w="25400">
            <a:noFill/>
          </a:ln>
        </p:spPr>
        <p:txBody>
          <a:bodyPr lIns="36000" tIns="36000" rIns="36000" bIns="36000" anchor="ctr"/>
          <a:lstStyle>
            <a:lvl1pPr algn="ctr">
              <a:lnSpc>
                <a:spcPct val="100000"/>
              </a:lnSpc>
              <a:defRPr sz="4000" b="1"/>
            </a:lvl1pPr>
            <a:lvl2pPr algn="ctr">
              <a:defRPr sz="4000" b="1"/>
            </a:lvl2pPr>
            <a:lvl3pPr algn="ctr">
              <a:defRPr sz="4000" b="1"/>
            </a:lvl3pPr>
            <a:lvl4pPr marL="216000" indent="-216000" algn="ctr">
              <a:buFontTx/>
              <a:buBlip>
                <a:blip r:embed="rId6"/>
              </a:buBlip>
              <a:defRPr sz="4000" b="1"/>
            </a:lvl4pPr>
            <a:lvl5pPr marL="432000" indent="-216000" algn="ctr">
              <a:buFontTx/>
              <a:buBlip>
                <a:blip r:embed="rId6"/>
              </a:buBlip>
              <a:defRPr sz="4000" b="1"/>
            </a:lvl5pPr>
            <a:lvl6pPr algn="ctr">
              <a:defRPr sz="4000" b="1"/>
            </a:lvl6pPr>
            <a:lvl7pPr algn="ctr">
              <a:defRPr sz="4000" b="1"/>
            </a:lvl7pPr>
            <a:lvl8pPr marL="180000" indent="-180000" algn="ctr">
              <a:buFontTx/>
              <a:buBlip>
                <a:blip r:embed="rId6"/>
              </a:buBlip>
              <a:defRPr sz="4000" b="1"/>
            </a:lvl8pPr>
            <a:lvl9pPr marL="360000" indent="-180000" algn="ctr">
              <a:buFontTx/>
              <a:buBlip>
                <a:blip r:embed="rId6"/>
              </a:buBlip>
              <a:defRPr sz="4000" b="1"/>
            </a:lvl9pPr>
          </a:lstStyle>
          <a:p>
            <a:pPr lvl="0"/>
            <a:r>
              <a:rPr lang="en-US"/>
              <a:t>[Text]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54A45-30D9-381C-1934-2111C81356CC}"/>
              </a:ext>
            </a:extLst>
          </p:cNvPr>
          <p:cNvSpPr>
            <a:spLocks noGrp="1"/>
          </p:cNvSpPr>
          <p:nvPr userDrawn="1"/>
        </p:nvSpPr>
        <p:spPr>
          <a:xfrm>
            <a:off x="11144443" y="6457288"/>
            <a:ext cx="432000" cy="28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D0AA7F4-AC3D-45E4-A2C8-9E831B177E7E}" type="slidenum">
              <a:rPr lang="en-US" sz="1200" b="1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1200" b="1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98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3345-697A-AF7E-3BBB-9DDDDD84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E8776-02A9-1549-BFD4-F4549D7D6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CA0D9-C44A-F396-BABC-EC8960EA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EC4-FCA3-4C76-95C3-7A62BDCE418A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DD916-84D0-7C01-DCCD-8A6A332F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8AACF-F763-66F5-3336-B1E95498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B2E2-E1F0-4225-8321-FC06F4A93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54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68FF-0A43-5286-667A-C21B954A1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62D03-B1FA-8A23-9C62-BAC1FFC43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95744-3AF9-2121-5729-A6646236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EC4-FCA3-4C76-95C3-7A62BDCE418A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77B0-D140-7C8E-CCDC-99C34ADC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C8912-8CCA-3D45-A4AA-A307F900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B2E2-E1F0-4225-8321-FC06F4A93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43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F7DA-F4F7-6657-5753-BF8560D1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76779-6782-3AC3-FD85-797892561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FB5E4-09D9-C6F7-3550-E26769A52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AB6AA-3D48-FA50-13A5-BE0BF0C9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EC4-FCA3-4C76-95C3-7A62BDCE418A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3FAD9-2665-EF92-AE20-15CEB0F14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2DFC7-0400-4139-7DFB-69C9E990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B2E2-E1F0-4225-8321-FC06F4A93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34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311D-87AD-A09F-FE8E-99D50387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40ECF-5134-5E91-5CB2-EBF2ABCE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D1E0B-3F0D-BD18-7428-D6FEAD6E0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5FC404-EDC1-F09C-0049-82C2B2C2E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49C73-9CF1-6FD7-A276-639B9F9D8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91B29-52E9-ADCD-3E17-4BC1ACC4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EC4-FCA3-4C76-95C3-7A62BDCE418A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76477-C1C6-70F3-0A1C-B6BC93FB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AEDA25-1FD8-434E-BBDA-03AE9007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B2E2-E1F0-4225-8321-FC06F4A93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57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7CCB4-9907-86F4-C6F4-AB26E01D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4BBF2A-FF69-BA30-F772-A3F49EF83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EC4-FCA3-4C76-95C3-7A62BDCE418A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C8E09-29BB-9B69-5806-BD43ED2C1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BFF08-A740-A049-3792-4673A0C5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B2E2-E1F0-4225-8321-FC06F4A93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58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FD096-DF27-0AFE-5B7F-A9F10B20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EC4-FCA3-4C76-95C3-7A62BDCE418A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90A9D-820C-DC85-0197-C5F9F6C7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CF735-C362-476D-3048-09F0F57D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B2E2-E1F0-4225-8321-FC06F4A93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33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12A6-95A9-1A32-1FFC-A90A6A77D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8AEC1-775C-0DAC-2C12-C6A2BD291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1C3B5-EAEF-B695-8E6B-8A3AC4C07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818D-8B7B-B998-F851-CE57927C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EC4-FCA3-4C76-95C3-7A62BDCE418A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0B080-BC59-EB4E-60C8-96713653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BCE9D-D745-69AE-1AF9-A039F870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B2E2-E1F0-4225-8321-FC06F4A93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3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4157-C29B-B1EF-7DD4-4C0A543A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EBEE7-EDE8-D545-787B-E6E8A281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A5EAF-0E20-BCD7-A504-E97BF9776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D51A8-92C6-1E17-17A8-23DA24B1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EC4-FCA3-4C76-95C3-7A62BDCE418A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9EB03-4610-AA39-1D36-8AD17765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45C92-30A3-783B-1252-1927F801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B2E2-E1F0-4225-8321-FC06F4A93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8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7F332-CC6F-7312-51BB-E89C8F294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1FDA5-2EA4-7BE8-E830-94AA642C0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FB462-8400-F2BF-CBE4-BF407166D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94EC4-FCA3-4C76-95C3-7A62BDCE418A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0BDF6-2B87-EDEA-90B5-F2F8AD2EF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49A8D-7AC2-CC18-5991-4945960F0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FB2E2-E1F0-4225-8321-FC06F4A93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93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Bildplatzhalter 33">
            <a:extLst>
              <a:ext uri="{FF2B5EF4-FFF2-40B4-BE49-F238E27FC236}">
                <a16:creationId xmlns:a16="http://schemas.microsoft.com/office/drawing/2014/main" id="{FF859131-6308-7296-1B60-51100A2FAB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D07CB272-23D1-4410-8680-E0C4D958B6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13.02.2024</a:t>
            </a:r>
          </a:p>
        </p:txBody>
      </p:sp>
      <p:sp>
        <p:nvSpPr>
          <p:cNvPr id="30" name="Titel 29">
            <a:extLst>
              <a:ext uri="{FF2B5EF4-FFF2-40B4-BE49-F238E27FC236}">
                <a16:creationId xmlns:a16="http://schemas.microsoft.com/office/drawing/2014/main" id="{4955D4C8-37AC-1CB9-9B1F-3C732245F4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Jan Lade</a:t>
            </a:r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C0D16ED8-4C57-B051-4BA9-9359531F31C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sz="2000" dirty="0" err="1"/>
              <a:t>Artificial</a:t>
            </a:r>
            <a:r>
              <a:rPr lang="de-DE" sz="2000" dirty="0"/>
              <a:t> </a:t>
            </a:r>
            <a:r>
              <a:rPr lang="de-DE" sz="2000" dirty="0" err="1"/>
              <a:t>Intelligence</a:t>
            </a:r>
            <a:r>
              <a:rPr lang="de-DE" sz="2000" dirty="0"/>
              <a:t> – Unit 1 &amp; 2 / Tom Debus</a:t>
            </a:r>
          </a:p>
        </p:txBody>
      </p: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64D86372-7BCA-F043-90D0-1DA0D3CEEB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lang="de-DE" sz="4000" dirty="0"/>
              <a:t>Sales </a:t>
            </a:r>
            <a:r>
              <a:rPr lang="de-DE" sz="4000" dirty="0" err="1"/>
              <a:t>Intelligence</a:t>
            </a:r>
            <a:r>
              <a:rPr lang="de-DE" sz="4000" dirty="0"/>
              <a:t> Suite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2285190-0A7D-23F6-1EDE-1B371C76D32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729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275B1E3D-0409-FBA8-440A-C268BF2FFA95}"/>
              </a:ext>
            </a:extLst>
          </p:cNvPr>
          <p:cNvSpPr/>
          <p:nvPr/>
        </p:nvSpPr>
        <p:spPr>
          <a:xfrm>
            <a:off x="881272" y="1033665"/>
            <a:ext cx="10389704" cy="828261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917E0B-1AED-1CF8-1EEF-53D1A16E09C9}"/>
              </a:ext>
            </a:extLst>
          </p:cNvPr>
          <p:cNvSpPr/>
          <p:nvPr/>
        </p:nvSpPr>
        <p:spPr>
          <a:xfrm>
            <a:off x="881272" y="5171685"/>
            <a:ext cx="10389704" cy="5434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B6A5E1-6506-3655-6571-C581F5F6D1DB}"/>
              </a:ext>
            </a:extLst>
          </p:cNvPr>
          <p:cNvSpPr/>
          <p:nvPr/>
        </p:nvSpPr>
        <p:spPr>
          <a:xfrm>
            <a:off x="3677481" y="2004415"/>
            <a:ext cx="2584171" cy="30247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FCE00C-9602-C215-96D0-55CB98EBEA7F}"/>
              </a:ext>
            </a:extLst>
          </p:cNvPr>
          <p:cNvSpPr/>
          <p:nvPr/>
        </p:nvSpPr>
        <p:spPr>
          <a:xfrm>
            <a:off x="8686805" y="2004414"/>
            <a:ext cx="2584171" cy="30247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1B3764-3106-780D-5CCD-9DAF19986086}"/>
              </a:ext>
            </a:extLst>
          </p:cNvPr>
          <p:cNvSpPr txBox="1"/>
          <p:nvPr/>
        </p:nvSpPr>
        <p:spPr>
          <a:xfrm>
            <a:off x="980661" y="1219200"/>
            <a:ext cx="10144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latin typeface="+mj-lt"/>
              </a:rPr>
              <a:t>Governance</a:t>
            </a:r>
            <a:r>
              <a:rPr lang="de-DE" sz="2400" dirty="0">
                <a:latin typeface="+mj-lt"/>
              </a:rPr>
              <a:t> &amp; Architecture</a:t>
            </a:r>
            <a:endParaRPr lang="en-GB" sz="2400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B04FAE-522F-A5D0-1F00-5988FD1B3D4F}"/>
              </a:ext>
            </a:extLst>
          </p:cNvPr>
          <p:cNvSpPr txBox="1"/>
          <p:nvPr/>
        </p:nvSpPr>
        <p:spPr>
          <a:xfrm>
            <a:off x="1023730" y="5171683"/>
            <a:ext cx="10144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+mj-lt"/>
              </a:rPr>
              <a:t>Infrastructure &amp; </a:t>
            </a:r>
            <a:r>
              <a:rPr lang="de-DE" sz="2400" dirty="0" err="1">
                <a:latin typeface="+mj-lt"/>
              </a:rPr>
              <a:t>Platform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Capabilities</a:t>
            </a:r>
            <a:endParaRPr lang="en-GB" sz="2400" dirty="0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9A5866-B028-1B81-CEFA-A12EB845A570}"/>
              </a:ext>
            </a:extLst>
          </p:cNvPr>
          <p:cNvSpPr/>
          <p:nvPr/>
        </p:nvSpPr>
        <p:spPr>
          <a:xfrm>
            <a:off x="881272" y="2004414"/>
            <a:ext cx="2584171" cy="30247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CFC05D-5AD5-7873-2DD1-81BF7D7525B5}"/>
              </a:ext>
            </a:extLst>
          </p:cNvPr>
          <p:cNvSpPr txBox="1"/>
          <p:nvPr/>
        </p:nvSpPr>
        <p:spPr>
          <a:xfrm>
            <a:off x="921024" y="2047461"/>
            <a:ext cx="249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+mj-lt"/>
              </a:rPr>
              <a:t>Domain 1</a:t>
            </a:r>
            <a:endParaRPr lang="en-GB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FDA11D-69B8-C861-AA1A-9BD24E75B0F1}"/>
              </a:ext>
            </a:extLst>
          </p:cNvPr>
          <p:cNvSpPr txBox="1"/>
          <p:nvPr/>
        </p:nvSpPr>
        <p:spPr>
          <a:xfrm>
            <a:off x="8729871" y="2047461"/>
            <a:ext cx="249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+mj-lt"/>
              </a:rPr>
              <a:t>Domain x</a:t>
            </a:r>
            <a:endParaRPr lang="en-GB" dirty="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A4EB37-B882-CF0D-3C73-2B839CEE9920}"/>
              </a:ext>
            </a:extLst>
          </p:cNvPr>
          <p:cNvSpPr txBox="1"/>
          <p:nvPr/>
        </p:nvSpPr>
        <p:spPr>
          <a:xfrm>
            <a:off x="3828224" y="2736597"/>
            <a:ext cx="97403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ETL </a:t>
            </a:r>
            <a:r>
              <a:rPr lang="de-DE" dirty="0" err="1"/>
              <a:t>Process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97FB31-7F47-578C-CBF8-639574C062CF}"/>
              </a:ext>
            </a:extLst>
          </p:cNvPr>
          <p:cNvSpPr txBox="1"/>
          <p:nvPr/>
        </p:nvSpPr>
        <p:spPr>
          <a:xfrm>
            <a:off x="4356652" y="3576905"/>
            <a:ext cx="97403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ML Wizard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93146B-B221-F188-0DF8-B047D603E0CA}"/>
              </a:ext>
            </a:extLst>
          </p:cNvPr>
          <p:cNvSpPr txBox="1"/>
          <p:nvPr/>
        </p:nvSpPr>
        <p:spPr>
          <a:xfrm>
            <a:off x="4792326" y="4465889"/>
            <a:ext cx="130202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Dashboard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8B4B0D-E3B4-17C4-859F-EB77BA74EB38}"/>
              </a:ext>
            </a:extLst>
          </p:cNvPr>
          <p:cNvSpPr txBox="1"/>
          <p:nvPr/>
        </p:nvSpPr>
        <p:spPr>
          <a:xfrm>
            <a:off x="1093299" y="2547308"/>
            <a:ext cx="117613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Data </a:t>
            </a:r>
            <a:r>
              <a:rPr lang="de-DE" dirty="0" err="1"/>
              <a:t>Product</a:t>
            </a:r>
            <a:r>
              <a:rPr lang="de-DE" dirty="0"/>
              <a:t> 1</a:t>
            </a:r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9ACA63-BCB5-9FC9-A563-8B267E1F0194}"/>
              </a:ext>
            </a:extLst>
          </p:cNvPr>
          <p:cNvSpPr txBox="1"/>
          <p:nvPr/>
        </p:nvSpPr>
        <p:spPr>
          <a:xfrm>
            <a:off x="1581974" y="3399694"/>
            <a:ext cx="117613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Data </a:t>
            </a:r>
            <a:r>
              <a:rPr lang="de-DE" dirty="0" err="1"/>
              <a:t>Product</a:t>
            </a:r>
            <a:r>
              <a:rPr lang="de-DE" dirty="0"/>
              <a:t> 2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EF8C98-80F4-13CB-F909-CE9C5AA7DB21}"/>
              </a:ext>
            </a:extLst>
          </p:cNvPr>
          <p:cNvSpPr txBox="1"/>
          <p:nvPr/>
        </p:nvSpPr>
        <p:spPr>
          <a:xfrm>
            <a:off x="2170041" y="4255282"/>
            <a:ext cx="117613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Data </a:t>
            </a:r>
            <a:r>
              <a:rPr lang="de-DE" dirty="0" err="1"/>
              <a:t>Product</a:t>
            </a:r>
            <a:r>
              <a:rPr lang="de-DE" dirty="0"/>
              <a:t> 3</a:t>
            </a:r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C6D6B0-A1CD-DE50-93CB-0F8E1E16C6A4}"/>
              </a:ext>
            </a:extLst>
          </p:cNvPr>
          <p:cNvSpPr txBox="1"/>
          <p:nvPr/>
        </p:nvSpPr>
        <p:spPr>
          <a:xfrm>
            <a:off x="8898833" y="2545842"/>
            <a:ext cx="117613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Data </a:t>
            </a:r>
            <a:r>
              <a:rPr lang="de-DE" dirty="0" err="1"/>
              <a:t>Product</a:t>
            </a:r>
            <a:r>
              <a:rPr lang="de-DE" dirty="0"/>
              <a:t> 1</a:t>
            </a:r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08C423-B7AF-A08D-6F44-0E446E11C8EC}"/>
              </a:ext>
            </a:extLst>
          </p:cNvPr>
          <p:cNvSpPr txBox="1"/>
          <p:nvPr/>
        </p:nvSpPr>
        <p:spPr>
          <a:xfrm>
            <a:off x="9387508" y="3398228"/>
            <a:ext cx="117613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Data </a:t>
            </a:r>
            <a:r>
              <a:rPr lang="de-DE" dirty="0" err="1"/>
              <a:t>Product</a:t>
            </a:r>
            <a:r>
              <a:rPr lang="de-DE" dirty="0"/>
              <a:t> 2</a:t>
            </a:r>
            <a:endParaRPr lang="en-GB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58D3CF-0DCE-D352-DCBB-5D64AB94CB28}"/>
              </a:ext>
            </a:extLst>
          </p:cNvPr>
          <p:cNvSpPr txBox="1"/>
          <p:nvPr/>
        </p:nvSpPr>
        <p:spPr>
          <a:xfrm>
            <a:off x="9975575" y="4253816"/>
            <a:ext cx="117613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Data </a:t>
            </a:r>
            <a:r>
              <a:rPr lang="de-DE" dirty="0" err="1"/>
              <a:t>Product</a:t>
            </a:r>
            <a:r>
              <a:rPr lang="de-DE" dirty="0"/>
              <a:t> 3</a:t>
            </a:r>
            <a:endParaRPr lang="en-GB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7A42CA-4FCC-3CFD-A7D1-9E6EEDD086E7}"/>
              </a:ext>
            </a:extLst>
          </p:cNvPr>
          <p:cNvSpPr txBox="1"/>
          <p:nvPr/>
        </p:nvSpPr>
        <p:spPr>
          <a:xfrm>
            <a:off x="3720546" y="2063057"/>
            <a:ext cx="2498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+mj-lt"/>
              </a:rPr>
              <a:t>Sales </a:t>
            </a:r>
            <a:r>
              <a:rPr lang="de-DE" sz="2000" b="1" dirty="0" err="1">
                <a:latin typeface="+mj-lt"/>
              </a:rPr>
              <a:t>Intelligence</a:t>
            </a:r>
            <a:r>
              <a:rPr lang="de-DE" sz="2000" b="1" dirty="0">
                <a:latin typeface="+mj-lt"/>
              </a:rPr>
              <a:t> Suite</a:t>
            </a:r>
            <a:endParaRPr lang="en-GB" sz="2000" b="1" dirty="0">
              <a:latin typeface="+mj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159E38-FEF2-0DFD-6AF7-4D516E43C937}"/>
              </a:ext>
            </a:extLst>
          </p:cNvPr>
          <p:cNvSpPr txBox="1"/>
          <p:nvPr/>
        </p:nvSpPr>
        <p:spPr>
          <a:xfrm>
            <a:off x="6288157" y="2047461"/>
            <a:ext cx="23986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All </a:t>
            </a:r>
            <a:r>
              <a:rPr lang="de-DE" dirty="0" err="1">
                <a:solidFill>
                  <a:schemeClr val="bg1"/>
                </a:solidFill>
              </a:rPr>
              <a:t>data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products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</a:rPr>
              <a:t>talk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each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other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</a:rPr>
              <a:t>are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compatible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</a:rPr>
              <a:t>change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dynamically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</a:rPr>
              <a:t>scale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automatically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FCF238B-7425-D5A0-8743-30289099CBBB}"/>
              </a:ext>
            </a:extLst>
          </p:cNvPr>
          <p:cNvSpPr/>
          <p:nvPr/>
        </p:nvSpPr>
        <p:spPr>
          <a:xfrm>
            <a:off x="6520070" y="4253816"/>
            <a:ext cx="483704" cy="4241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9436BF6-8D0B-1D4E-3586-454FCF4AD633}"/>
              </a:ext>
            </a:extLst>
          </p:cNvPr>
          <p:cNvSpPr/>
          <p:nvPr/>
        </p:nvSpPr>
        <p:spPr>
          <a:xfrm>
            <a:off x="7262192" y="4253816"/>
            <a:ext cx="483704" cy="4241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1A5B15D-B4FB-C868-55A4-18FFD7596A6C}"/>
              </a:ext>
            </a:extLst>
          </p:cNvPr>
          <p:cNvSpPr/>
          <p:nvPr/>
        </p:nvSpPr>
        <p:spPr>
          <a:xfrm>
            <a:off x="7961248" y="4253816"/>
            <a:ext cx="483704" cy="4241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167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7866E59-F62B-17BF-A991-54450BB0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/>
              <a:t>Data </a:t>
            </a:r>
            <a:r>
              <a:rPr lang="de-DE" dirty="0" err="1"/>
              <a:t>Product</a:t>
            </a:r>
            <a:r>
              <a:rPr lang="de-DE" dirty="0"/>
              <a:t> – Client Template</a:t>
            </a:r>
            <a:endParaRPr lang="de-DE" sz="4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84E346-728C-D7E5-B3EA-69FE53CA1E87}"/>
              </a:ext>
            </a:extLst>
          </p:cNvPr>
          <p:cNvSpPr/>
          <p:nvPr/>
        </p:nvSpPr>
        <p:spPr>
          <a:xfrm>
            <a:off x="611999" y="1326176"/>
            <a:ext cx="2190836" cy="3525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3457FA-5D22-63F5-ACCA-B91E05499F9F}"/>
              </a:ext>
            </a:extLst>
          </p:cNvPr>
          <p:cNvSpPr/>
          <p:nvPr/>
        </p:nvSpPr>
        <p:spPr>
          <a:xfrm>
            <a:off x="2802835" y="1326175"/>
            <a:ext cx="2190836" cy="1871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81D8FB-1204-617E-AC0F-5BDC9639B82A}"/>
              </a:ext>
            </a:extLst>
          </p:cNvPr>
          <p:cNvSpPr/>
          <p:nvPr/>
        </p:nvSpPr>
        <p:spPr>
          <a:xfrm>
            <a:off x="4993671" y="1326174"/>
            <a:ext cx="2190836" cy="3525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9734EB-77F3-9DDF-BAD0-557B8475F0E2}"/>
              </a:ext>
            </a:extLst>
          </p:cNvPr>
          <p:cNvSpPr/>
          <p:nvPr/>
        </p:nvSpPr>
        <p:spPr>
          <a:xfrm>
            <a:off x="9375343" y="1326176"/>
            <a:ext cx="2190836" cy="35250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4711EB-16EC-AE9C-0231-5AAFB60B5B87}"/>
              </a:ext>
            </a:extLst>
          </p:cNvPr>
          <p:cNvSpPr/>
          <p:nvPr/>
        </p:nvSpPr>
        <p:spPr>
          <a:xfrm>
            <a:off x="2802835" y="3197472"/>
            <a:ext cx="2190836" cy="16537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AFDA37-6647-1AA9-FC0B-16A4830F4C3B}"/>
              </a:ext>
            </a:extLst>
          </p:cNvPr>
          <p:cNvSpPr/>
          <p:nvPr/>
        </p:nvSpPr>
        <p:spPr>
          <a:xfrm>
            <a:off x="7184507" y="1326175"/>
            <a:ext cx="2190836" cy="13052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76BDAA-778F-04B5-1075-2678E415C55B}"/>
              </a:ext>
            </a:extLst>
          </p:cNvPr>
          <p:cNvSpPr/>
          <p:nvPr/>
        </p:nvSpPr>
        <p:spPr>
          <a:xfrm>
            <a:off x="7184507" y="2642394"/>
            <a:ext cx="2190836" cy="2208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95C5ED-FA1D-7C7B-23D7-17549538A0B7}"/>
              </a:ext>
            </a:extLst>
          </p:cNvPr>
          <p:cNvSpPr/>
          <p:nvPr/>
        </p:nvSpPr>
        <p:spPr>
          <a:xfrm>
            <a:off x="611998" y="4851252"/>
            <a:ext cx="3635345" cy="14701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07AE1D-4044-C214-C055-D05DA93675EA}"/>
              </a:ext>
            </a:extLst>
          </p:cNvPr>
          <p:cNvSpPr/>
          <p:nvPr/>
        </p:nvSpPr>
        <p:spPr>
          <a:xfrm>
            <a:off x="4247344" y="4851252"/>
            <a:ext cx="3654000" cy="14701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0A25F84-D466-869E-2BB8-427C91B79EEB}"/>
              </a:ext>
            </a:extLst>
          </p:cNvPr>
          <p:cNvSpPr/>
          <p:nvPr/>
        </p:nvSpPr>
        <p:spPr>
          <a:xfrm>
            <a:off x="7901344" y="4851252"/>
            <a:ext cx="3676256" cy="14701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BAF887-0841-3CC5-DC78-294B732C966A}"/>
              </a:ext>
            </a:extLst>
          </p:cNvPr>
          <p:cNvSpPr txBox="1"/>
          <p:nvPr/>
        </p:nvSpPr>
        <p:spPr>
          <a:xfrm>
            <a:off x="611999" y="1326174"/>
            <a:ext cx="21908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  <a:latin typeface="+mj-lt"/>
              </a:rPr>
              <a:t>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Lack of streamlined data processing and analytics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Absence of machine learning capabilities for sales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Complexity in accessing and interpreting sales insights (ease of use)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03B26-E440-D4E0-B2C0-D3894ADC732C}"/>
              </a:ext>
            </a:extLst>
          </p:cNvPr>
          <p:cNvSpPr txBox="1"/>
          <p:nvPr/>
        </p:nvSpPr>
        <p:spPr>
          <a:xfrm>
            <a:off x="5004506" y="1326174"/>
            <a:ext cx="21908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  <a:latin typeface="+mj-lt"/>
              </a:rPr>
              <a:t>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Intuitive ETL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Machine Learning Wizard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Enhanced Dashboard Experience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EEAAE-5805-12DF-95BA-668450CAF365}"/>
              </a:ext>
            </a:extLst>
          </p:cNvPr>
          <p:cNvSpPr txBox="1"/>
          <p:nvPr/>
        </p:nvSpPr>
        <p:spPr>
          <a:xfrm>
            <a:off x="9386764" y="1337098"/>
            <a:ext cx="219083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Actions/Process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ETL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Machine Learning Wizard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Business Planning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Collaborative Planning Sessions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6DE8F-723C-E75F-1B6F-F2218706DF24}"/>
              </a:ext>
            </a:extLst>
          </p:cNvPr>
          <p:cNvSpPr txBox="1"/>
          <p:nvPr/>
        </p:nvSpPr>
        <p:spPr>
          <a:xfrm>
            <a:off x="2813670" y="1337098"/>
            <a:ext cx="21794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  <a:latin typeface="+mj-lt"/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Internal &amp; external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Internal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External Data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Refresh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Model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CAE99-5FD7-A076-066B-7026F091F311}"/>
              </a:ext>
            </a:extLst>
          </p:cNvPr>
          <p:cNvSpPr txBox="1"/>
          <p:nvPr/>
        </p:nvSpPr>
        <p:spPr>
          <a:xfrm>
            <a:off x="7173086" y="1337098"/>
            <a:ext cx="2190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KPIs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Use Case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Production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Baselines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25B36-38BC-454E-548E-FBE0FF66519A}"/>
              </a:ext>
            </a:extLst>
          </p:cNvPr>
          <p:cNvSpPr txBox="1"/>
          <p:nvPr/>
        </p:nvSpPr>
        <p:spPr>
          <a:xfrm>
            <a:off x="7206177" y="2642393"/>
            <a:ext cx="21908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Data Engineers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Data Analysts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Data Scientists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Business Analysts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Business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Operations Teams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CBC917-07E6-232C-B1A4-2E8AF4DDBEAB}"/>
              </a:ext>
            </a:extLst>
          </p:cNvPr>
          <p:cNvSpPr txBox="1"/>
          <p:nvPr/>
        </p:nvSpPr>
        <p:spPr>
          <a:xfrm>
            <a:off x="611998" y="4851252"/>
            <a:ext cx="36353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/>
              <a:t>Manual </a:t>
            </a:r>
            <a:r>
              <a:rPr lang="de-DE" sz="1400" i="1" dirty="0" err="1"/>
              <a:t>Processes</a:t>
            </a:r>
            <a:r>
              <a:rPr lang="de-DE" sz="1400" i="1" dirty="0"/>
              <a:t>, Limited </a:t>
            </a:r>
            <a:r>
              <a:rPr lang="de-DE" sz="1400" i="1" dirty="0" err="1"/>
              <a:t>Insights</a:t>
            </a:r>
            <a:r>
              <a:rPr lang="de-DE" sz="1400" i="1" dirty="0"/>
              <a:t>, </a:t>
            </a:r>
            <a:r>
              <a:rPr lang="de-DE" sz="1400" i="1" dirty="0" err="1"/>
              <a:t>Opportunity</a:t>
            </a:r>
            <a:r>
              <a:rPr lang="de-DE" sz="1400" i="1" dirty="0"/>
              <a:t>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err="1"/>
              <a:t>Effiency</a:t>
            </a:r>
            <a:r>
              <a:rPr lang="de-DE" sz="1400" b="1" dirty="0"/>
              <a:t>, Rost </a:t>
            </a:r>
            <a:r>
              <a:rPr lang="de-DE" sz="1400" b="1" dirty="0" err="1"/>
              <a:t>Reduction</a:t>
            </a:r>
            <a:r>
              <a:rPr lang="de-DE" sz="1400" b="1" dirty="0"/>
              <a:t>, Revenue Growth</a:t>
            </a:r>
            <a:endParaRPr lang="en-GB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643B72-7149-40AE-AE80-741716734C99}"/>
              </a:ext>
            </a:extLst>
          </p:cNvPr>
          <p:cNvSpPr txBox="1"/>
          <p:nvPr/>
        </p:nvSpPr>
        <p:spPr>
          <a:xfrm>
            <a:off x="4267798" y="4862174"/>
            <a:ext cx="363534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Risks</a:t>
            </a:r>
            <a:endParaRPr lang="de-DE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Data Quality &amp; </a:t>
            </a:r>
            <a:r>
              <a:rPr lang="de-DE" sz="1400" dirty="0" err="1"/>
              <a:t>Availability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Integration &amp; </a:t>
            </a:r>
            <a:r>
              <a:rPr lang="de-DE" sz="1400" dirty="0" err="1"/>
              <a:t>Compatibility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Resource</a:t>
            </a:r>
            <a:r>
              <a:rPr lang="de-DE" sz="1400" dirty="0"/>
              <a:t> </a:t>
            </a:r>
            <a:r>
              <a:rPr lang="de-DE" sz="1400" dirty="0" err="1"/>
              <a:t>Constraints</a:t>
            </a:r>
            <a:r>
              <a:rPr lang="de-DE" sz="1400" dirty="0"/>
              <a:t> &amp; </a:t>
            </a:r>
            <a:r>
              <a:rPr lang="de-DE" sz="1400" dirty="0" err="1"/>
              <a:t>Dependencies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User Adoption &amp; Change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Data Security &amp; 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E9CBF2-BA6A-261B-3D86-4F9D1F03549E}"/>
              </a:ext>
            </a:extLst>
          </p:cNvPr>
          <p:cNvSpPr txBox="1"/>
          <p:nvPr/>
        </p:nvSpPr>
        <p:spPr>
          <a:xfrm>
            <a:off x="7901343" y="4851251"/>
            <a:ext cx="36353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Performance/Impact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Business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User </a:t>
            </a:r>
            <a:r>
              <a:rPr lang="de-DE" sz="1400" dirty="0" err="1"/>
              <a:t>Satisfaction</a:t>
            </a:r>
            <a:r>
              <a:rPr lang="de-DE" sz="1400" dirty="0"/>
              <a:t> &amp; Adoption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Data Quality &amp; </a:t>
            </a:r>
            <a:r>
              <a:rPr lang="de-DE" sz="1400" dirty="0" err="1"/>
              <a:t>Reliability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KPIs, Metrics &amp;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RACI for Impact Ownership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0700F8-EB7D-7773-ED90-FD21BDD27B9D}"/>
              </a:ext>
            </a:extLst>
          </p:cNvPr>
          <p:cNvSpPr txBox="1"/>
          <p:nvPr/>
        </p:nvSpPr>
        <p:spPr>
          <a:xfrm>
            <a:off x="2799183" y="3183476"/>
            <a:ext cx="217941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  <a:latin typeface="+mj-lt"/>
              </a:rPr>
              <a:t>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Improved Sales Forecasting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Enhanced Customer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960976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0824C-9E22-396B-B06E-684D5B7D2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9525F9C1-FA7E-F1E5-03E8-726E028414A3}"/>
              </a:ext>
            </a:extLst>
          </p:cNvPr>
          <p:cNvSpPr txBox="1"/>
          <p:nvPr/>
        </p:nvSpPr>
        <p:spPr>
          <a:xfrm>
            <a:off x="1026268" y="7128"/>
            <a:ext cx="208171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latin typeface="+mj-lt"/>
              </a:rPr>
              <a:t>Decisions</a:t>
            </a:r>
            <a:endParaRPr lang="en-GB" sz="28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630523-540E-4694-4831-E5EE3E1E1A79}"/>
              </a:ext>
            </a:extLst>
          </p:cNvPr>
          <p:cNvSpPr txBox="1"/>
          <p:nvPr/>
        </p:nvSpPr>
        <p:spPr>
          <a:xfrm>
            <a:off x="5055140" y="-2600"/>
            <a:ext cx="2081719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Actors</a:t>
            </a:r>
            <a:endParaRPr lang="en-GB" sz="2800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A56991-E5F8-3136-31B9-D73FA0BB9C51}"/>
              </a:ext>
            </a:extLst>
          </p:cNvPr>
          <p:cNvSpPr txBox="1"/>
          <p:nvPr/>
        </p:nvSpPr>
        <p:spPr>
          <a:xfrm>
            <a:off x="9156968" y="7128"/>
            <a:ext cx="2081719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Triggers</a:t>
            </a:r>
            <a:endParaRPr lang="en-GB" sz="28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74CD51-5371-5266-7B30-E7C8C55D00D5}"/>
              </a:ext>
            </a:extLst>
          </p:cNvPr>
          <p:cNvSpPr txBox="1"/>
          <p:nvPr/>
        </p:nvSpPr>
        <p:spPr>
          <a:xfrm>
            <a:off x="515567" y="697606"/>
            <a:ext cx="3103122" cy="201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>
                <a:latin typeface="+mj-lt"/>
              </a:rPr>
              <a:t>DP 1 – ETL </a:t>
            </a:r>
            <a:r>
              <a:rPr lang="de-DE" b="1" dirty="0" err="1">
                <a:latin typeface="+mj-lt"/>
              </a:rPr>
              <a:t>Process</a:t>
            </a:r>
            <a:endParaRPr lang="de-DE" b="1" dirty="0">
              <a:latin typeface="+mj-lt"/>
            </a:endParaRPr>
          </a:p>
          <a:p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de-DE" sz="1200" dirty="0"/>
              <a:t>xtract: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.</a:t>
            </a:r>
            <a:r>
              <a:rPr lang="de-DE" sz="1200" dirty="0" err="1"/>
              <a:t>csv</a:t>
            </a:r>
            <a:r>
              <a:rPr lang="de-DE" sz="1200" dirty="0"/>
              <a:t> oder .xlsx</a:t>
            </a:r>
          </a:p>
          <a:p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de-DE" sz="1200" dirty="0"/>
              <a:t>ransform: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/>
              <a:t>raw</a:t>
            </a:r>
            <a:r>
              <a:rPr lang="de-DE" sz="1200" dirty="0"/>
              <a:t> </a:t>
            </a:r>
            <a:r>
              <a:rPr lang="de-DE" sz="1200" dirty="0" err="1"/>
              <a:t>data</a:t>
            </a:r>
            <a:endParaRPr lang="de-DE" sz="1200" dirty="0"/>
          </a:p>
          <a:p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de-DE" sz="1200" dirty="0"/>
              <a:t>oad: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/>
              <a:t>loading</a:t>
            </a:r>
            <a:r>
              <a:rPr lang="de-DE" sz="1200" dirty="0"/>
              <a:t> </a:t>
            </a:r>
            <a:r>
              <a:rPr lang="de-DE" sz="1200" dirty="0" err="1"/>
              <a:t>into</a:t>
            </a:r>
            <a:r>
              <a:rPr lang="de-DE" sz="1200" dirty="0"/>
              <a:t> ML Wizard &amp; Dashboard</a:t>
            </a:r>
          </a:p>
          <a:p>
            <a:pPr lvl="1"/>
            <a:endParaRPr lang="de-DE" sz="1200" dirty="0"/>
          </a:p>
          <a:p>
            <a:pPr algn="ctr"/>
            <a:r>
              <a:rPr lang="de-DE" sz="1200" dirty="0">
                <a:solidFill>
                  <a:schemeClr val="accent5">
                    <a:lumMod val="75000"/>
                  </a:schemeClr>
                </a:solidFill>
              </a:rPr>
              <a:t>Data Engineers &amp; Analysts</a:t>
            </a:r>
            <a:endParaRPr lang="en-GB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004135-825E-855D-7F99-676FBEA11C6C}"/>
              </a:ext>
            </a:extLst>
          </p:cNvPr>
          <p:cNvSpPr txBox="1"/>
          <p:nvPr/>
        </p:nvSpPr>
        <p:spPr>
          <a:xfrm>
            <a:off x="8573306" y="698496"/>
            <a:ext cx="3103122" cy="201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>
                <a:latin typeface="+mj-lt"/>
              </a:rPr>
              <a:t>DP 3 – Dashboard </a:t>
            </a:r>
          </a:p>
          <a:p>
            <a:r>
              <a:rPr lang="de-DE" b="1" dirty="0">
                <a:solidFill>
                  <a:schemeClr val="accent2"/>
                </a:solidFill>
                <a:latin typeface="+mj-lt"/>
              </a:rPr>
              <a:t>(</a:t>
            </a:r>
            <a:r>
              <a:rPr lang="de-DE" b="1" dirty="0" err="1">
                <a:solidFill>
                  <a:schemeClr val="accent2"/>
                </a:solidFill>
                <a:latin typeface="+mj-lt"/>
              </a:rPr>
              <a:t>manual</a:t>
            </a:r>
            <a:r>
              <a:rPr lang="de-DE" b="1" dirty="0">
                <a:solidFill>
                  <a:schemeClr val="accent2"/>
                </a:solidFill>
                <a:latin typeface="+mj-lt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/>
              <a:t>User-</a:t>
            </a:r>
            <a:r>
              <a:rPr lang="de-DE" sz="1200" dirty="0" err="1"/>
              <a:t>friendly</a:t>
            </a:r>
            <a:r>
              <a:rPr lang="de-DE" sz="1200" dirty="0"/>
              <a:t> </a:t>
            </a:r>
            <a:r>
              <a:rPr lang="de-DE" sz="1200" dirty="0" err="1"/>
              <a:t>interaction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</a:t>
            </a:r>
            <a:r>
              <a:rPr lang="de-DE" sz="1200" dirty="0" err="1"/>
              <a:t>sales</a:t>
            </a:r>
            <a:r>
              <a:rPr lang="de-DE" sz="1200" dirty="0"/>
              <a:t> </a:t>
            </a:r>
            <a:r>
              <a:rPr lang="de-DE" sz="1200" dirty="0" err="1"/>
              <a:t>data</a:t>
            </a:r>
            <a:endParaRPr lang="de-DE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 err="1"/>
              <a:t>Visualize</a:t>
            </a:r>
            <a:r>
              <a:rPr lang="de-DE" sz="1200" dirty="0"/>
              <a:t> </a:t>
            </a:r>
            <a:r>
              <a:rPr lang="de-DE" sz="1200" dirty="0" err="1"/>
              <a:t>insights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ML </a:t>
            </a:r>
            <a:r>
              <a:rPr lang="de-DE" sz="1200" dirty="0" err="1"/>
              <a:t>model</a:t>
            </a:r>
            <a:endParaRPr lang="de-DE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/>
              <a:t>EDA</a:t>
            </a:r>
            <a:endParaRPr lang="de-DE" sz="12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endParaRPr lang="de-DE" sz="12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de-DE" sz="1200" dirty="0">
                <a:solidFill>
                  <a:schemeClr val="accent5">
                    <a:lumMod val="75000"/>
                  </a:schemeClr>
                </a:solidFill>
              </a:rPr>
              <a:t>Business Users &amp; Operation Teams</a:t>
            </a:r>
            <a:endParaRPr lang="en-GB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D602E3-4615-FD61-0B19-859FB29F73B7}"/>
              </a:ext>
            </a:extLst>
          </p:cNvPr>
          <p:cNvSpPr txBox="1"/>
          <p:nvPr/>
        </p:nvSpPr>
        <p:spPr>
          <a:xfrm>
            <a:off x="4544438" y="698496"/>
            <a:ext cx="3103122" cy="201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>
                <a:latin typeface="+mj-lt"/>
              </a:rPr>
              <a:t>DP 2 – ML Wizard </a:t>
            </a:r>
            <a:r>
              <a:rPr lang="de-DE" b="1" dirty="0">
                <a:solidFill>
                  <a:schemeClr val="accent2"/>
                </a:solidFill>
                <a:latin typeface="+mj-lt"/>
              </a:rPr>
              <a:t>(</a:t>
            </a:r>
            <a:r>
              <a:rPr lang="de-DE" b="1" dirty="0" err="1">
                <a:solidFill>
                  <a:schemeClr val="accent2"/>
                </a:solidFill>
                <a:latin typeface="+mj-lt"/>
              </a:rPr>
              <a:t>manual</a:t>
            </a:r>
            <a:r>
              <a:rPr lang="de-DE" b="1" dirty="0">
                <a:solidFill>
                  <a:schemeClr val="accent2"/>
                </a:solidFill>
                <a:latin typeface="+mj-lt"/>
              </a:rPr>
              <a:t>/</a:t>
            </a:r>
            <a:r>
              <a:rPr lang="de-DE" b="1" dirty="0" err="1">
                <a:solidFill>
                  <a:schemeClr val="accent2"/>
                </a:solidFill>
                <a:latin typeface="+mj-lt"/>
              </a:rPr>
              <a:t>automatic</a:t>
            </a:r>
            <a:r>
              <a:rPr lang="de-DE" b="1" dirty="0">
                <a:solidFill>
                  <a:schemeClr val="accent2"/>
                </a:solidFill>
                <a:latin typeface="+mj-lt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/>
              <a:t>Intuitive Wizard Interface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/>
              <a:t>Training </a:t>
            </a:r>
            <a:r>
              <a:rPr lang="de-DE" sz="1200" dirty="0" err="1"/>
              <a:t>of</a:t>
            </a:r>
            <a:r>
              <a:rPr lang="de-DE" sz="1200" dirty="0"/>
              <a:t> ML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/>
              <a:t>Transparent </a:t>
            </a:r>
            <a:r>
              <a:rPr lang="de-DE" sz="1200" dirty="0" err="1"/>
              <a:t>Predictions</a:t>
            </a:r>
            <a:endParaRPr lang="de-DE" sz="12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de-DE" sz="12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de-DE" sz="12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de-DE" sz="1200" dirty="0">
                <a:solidFill>
                  <a:schemeClr val="accent5">
                    <a:lumMod val="75000"/>
                  </a:schemeClr>
                </a:solidFill>
              </a:rPr>
              <a:t>Data </a:t>
            </a:r>
            <a:r>
              <a:rPr lang="de-DE" sz="1200" dirty="0" err="1">
                <a:solidFill>
                  <a:schemeClr val="accent5">
                    <a:lumMod val="75000"/>
                  </a:schemeClr>
                </a:solidFill>
              </a:rPr>
              <a:t>Scientists</a:t>
            </a:r>
            <a:r>
              <a:rPr lang="de-DE" sz="1200" dirty="0">
                <a:solidFill>
                  <a:schemeClr val="accent5">
                    <a:lumMod val="75000"/>
                  </a:schemeClr>
                </a:solidFill>
              </a:rPr>
              <a:t> &amp; Business Analysts</a:t>
            </a:r>
            <a:endParaRPr lang="en-GB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0F0D23-6EA1-439F-8804-D42318B09049}"/>
              </a:ext>
            </a:extLst>
          </p:cNvPr>
          <p:cNvSpPr txBox="1"/>
          <p:nvPr/>
        </p:nvSpPr>
        <p:spPr>
          <a:xfrm>
            <a:off x="515567" y="2900863"/>
            <a:ext cx="3103122" cy="126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latin typeface="+mj-lt"/>
              </a:rPr>
              <a:t>Step</a:t>
            </a:r>
            <a:r>
              <a:rPr lang="de-DE" sz="1400" b="1" dirty="0">
                <a:latin typeface="+mj-lt"/>
              </a:rPr>
              <a:t> 1a – Extract </a:t>
            </a:r>
            <a:r>
              <a:rPr lang="de-DE" sz="1400" b="1" dirty="0">
                <a:solidFill>
                  <a:schemeClr val="accent2"/>
                </a:solidFill>
                <a:latin typeface="+mj-lt"/>
              </a:rPr>
              <a:t>(</a:t>
            </a:r>
            <a:r>
              <a:rPr lang="de-DE" sz="1400" b="1" dirty="0" err="1">
                <a:solidFill>
                  <a:schemeClr val="accent2"/>
                </a:solidFill>
                <a:latin typeface="+mj-lt"/>
              </a:rPr>
              <a:t>manual</a:t>
            </a:r>
            <a:r>
              <a:rPr lang="de-DE" sz="1400" b="1" dirty="0">
                <a:solidFill>
                  <a:schemeClr val="accent2"/>
                </a:solidFill>
                <a:latin typeface="+mj-lt"/>
              </a:rPr>
              <a:t> / time-</a:t>
            </a:r>
            <a:r>
              <a:rPr lang="de-DE" sz="1400" b="1" dirty="0" err="1">
                <a:solidFill>
                  <a:schemeClr val="accent2"/>
                </a:solidFill>
                <a:latin typeface="+mj-lt"/>
              </a:rPr>
              <a:t>based</a:t>
            </a:r>
            <a:r>
              <a:rPr lang="de-DE" sz="1400" b="1" dirty="0">
                <a:solidFill>
                  <a:schemeClr val="accent2"/>
                </a:solidFill>
                <a:latin typeface="+mj-lt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/>
              <a:t>Extract </a:t>
            </a:r>
            <a:r>
              <a:rPr lang="de-DE" sz="1200" dirty="0" err="1"/>
              <a:t>from</a:t>
            </a:r>
            <a:r>
              <a:rPr lang="de-DE" sz="1200" dirty="0"/>
              <a:t> .</a:t>
            </a:r>
            <a:r>
              <a:rPr lang="de-DE" sz="1200" dirty="0" err="1"/>
              <a:t>csv</a:t>
            </a:r>
            <a:r>
              <a:rPr lang="de-DE" sz="1200" dirty="0"/>
              <a:t> and/</a:t>
            </a:r>
            <a:r>
              <a:rPr lang="de-DE" sz="1200" dirty="0" err="1"/>
              <a:t>or</a:t>
            </a:r>
            <a:r>
              <a:rPr lang="de-DE" sz="1200" dirty="0"/>
              <a:t> .xlsx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Extract external </a:t>
            </a:r>
            <a:r>
              <a:rPr lang="de-DE" sz="1200" dirty="0" err="1"/>
              <a:t>data</a:t>
            </a:r>
            <a:r>
              <a:rPr lang="de-DE" sz="1200" dirty="0"/>
              <a:t> </a:t>
            </a:r>
            <a:r>
              <a:rPr lang="de-DE" sz="1200" dirty="0" err="1"/>
              <a:t>sources</a:t>
            </a:r>
            <a:r>
              <a:rPr lang="de-DE" sz="1200" dirty="0"/>
              <a:t> </a:t>
            </a:r>
          </a:p>
          <a:p>
            <a:pPr lvl="1"/>
            <a:endParaRPr lang="de-DE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459257-6938-20CE-C725-EE794097BBB3}"/>
              </a:ext>
            </a:extLst>
          </p:cNvPr>
          <p:cNvSpPr txBox="1"/>
          <p:nvPr/>
        </p:nvSpPr>
        <p:spPr>
          <a:xfrm>
            <a:off x="4544437" y="2900863"/>
            <a:ext cx="3103122" cy="126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latin typeface="+mj-lt"/>
              </a:rPr>
              <a:t>Step</a:t>
            </a:r>
            <a:r>
              <a:rPr lang="de-DE" sz="1400" b="1" dirty="0">
                <a:latin typeface="+mj-lt"/>
              </a:rPr>
              <a:t> 1a – </a:t>
            </a:r>
            <a:r>
              <a:rPr lang="de-DE" sz="1400" b="1" dirty="0" err="1">
                <a:latin typeface="+mj-lt"/>
              </a:rPr>
              <a:t>Selection</a:t>
            </a:r>
            <a:r>
              <a:rPr lang="de-DE" sz="1400" b="1" dirty="0">
                <a:latin typeface="+mj-lt"/>
              </a:rPr>
              <a:t> </a:t>
            </a:r>
            <a:r>
              <a:rPr lang="de-DE" sz="1400" b="1" dirty="0">
                <a:solidFill>
                  <a:schemeClr val="accent2"/>
                </a:solidFill>
                <a:latin typeface="+mj-lt"/>
              </a:rPr>
              <a:t>(</a:t>
            </a:r>
            <a:r>
              <a:rPr lang="de-DE" sz="1400" b="1" dirty="0" err="1">
                <a:solidFill>
                  <a:schemeClr val="accent2"/>
                </a:solidFill>
                <a:latin typeface="+mj-lt"/>
              </a:rPr>
              <a:t>manual</a:t>
            </a:r>
            <a:r>
              <a:rPr lang="de-DE" sz="1400" b="1" dirty="0">
                <a:solidFill>
                  <a:schemeClr val="accent2"/>
                </a:solidFill>
                <a:latin typeface="+mj-lt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/>
              <a:t>Target &amp; Feature </a:t>
            </a:r>
            <a:r>
              <a:rPr lang="de-DE" sz="1200" dirty="0" err="1"/>
              <a:t>Selection</a:t>
            </a: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Error Handling / </a:t>
            </a:r>
            <a:r>
              <a:rPr lang="de-DE" sz="1200" dirty="0" err="1"/>
              <a:t>Warnings</a:t>
            </a: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ML Model (</a:t>
            </a:r>
            <a:r>
              <a:rPr lang="de-DE" sz="1200" i="1" dirty="0"/>
              <a:t>Time-Series</a:t>
            </a:r>
            <a:r>
              <a:rPr lang="de-DE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EDF1AD-402C-E0BC-30F4-980793FA01B7}"/>
              </a:ext>
            </a:extLst>
          </p:cNvPr>
          <p:cNvSpPr txBox="1"/>
          <p:nvPr/>
        </p:nvSpPr>
        <p:spPr>
          <a:xfrm>
            <a:off x="8573306" y="2900864"/>
            <a:ext cx="3103122" cy="126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latin typeface="+mj-lt"/>
              </a:rPr>
              <a:t>Step</a:t>
            </a:r>
            <a:r>
              <a:rPr lang="de-DE" sz="1400" b="1" dirty="0">
                <a:latin typeface="+mj-lt"/>
              </a:rPr>
              <a:t> 1a – </a:t>
            </a:r>
            <a:r>
              <a:rPr lang="de-DE" sz="1400" b="1" dirty="0" err="1">
                <a:latin typeface="+mj-lt"/>
              </a:rPr>
              <a:t>Selection</a:t>
            </a:r>
            <a:r>
              <a:rPr lang="de-DE" sz="1400" b="1" dirty="0">
                <a:latin typeface="+mj-lt"/>
              </a:rPr>
              <a:t> </a:t>
            </a:r>
            <a:r>
              <a:rPr lang="de-DE" sz="1400" b="1" dirty="0">
                <a:solidFill>
                  <a:schemeClr val="accent2"/>
                </a:solidFill>
                <a:latin typeface="+mj-lt"/>
              </a:rPr>
              <a:t>(</a:t>
            </a:r>
            <a:r>
              <a:rPr lang="de-DE" sz="1400" b="1" dirty="0" err="1">
                <a:solidFill>
                  <a:schemeClr val="accent2"/>
                </a:solidFill>
                <a:latin typeface="+mj-lt"/>
              </a:rPr>
              <a:t>manual</a:t>
            </a:r>
            <a:r>
              <a:rPr lang="de-DE" sz="1400" b="1" dirty="0">
                <a:solidFill>
                  <a:schemeClr val="accent2"/>
                </a:solidFill>
                <a:latin typeface="+mj-lt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/>
              <a:t>Charts, </a:t>
            </a:r>
            <a:r>
              <a:rPr lang="de-DE" sz="1200" dirty="0" err="1"/>
              <a:t>graphs</a:t>
            </a:r>
            <a:r>
              <a:rPr lang="de-DE" sz="1200" dirty="0"/>
              <a:t>, </a:t>
            </a:r>
            <a:r>
              <a:rPr lang="de-DE" sz="1200" dirty="0" err="1"/>
              <a:t>widgets</a:t>
            </a:r>
            <a:endParaRPr lang="de-DE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Key </a:t>
            </a:r>
            <a:r>
              <a:rPr lang="de-DE" sz="1200" dirty="0" err="1"/>
              <a:t>metrics</a:t>
            </a:r>
            <a:endParaRPr lang="de-DE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Patterns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/>
              <a:t>forecasts</a:t>
            </a:r>
            <a:endParaRPr lang="en-GB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1B86F1-835A-49AA-70DD-984D549684D5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>
            <a:off x="2067128" y="2713606"/>
            <a:ext cx="0" cy="187257"/>
          </a:xfrm>
          <a:prstGeom prst="straightConnector1">
            <a:avLst/>
          </a:prstGeom>
          <a:ln w="317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0E70DDA-8865-87EA-B298-D3074C977418}"/>
              </a:ext>
            </a:extLst>
          </p:cNvPr>
          <p:cNvSpPr txBox="1"/>
          <p:nvPr/>
        </p:nvSpPr>
        <p:spPr>
          <a:xfrm>
            <a:off x="515567" y="4336165"/>
            <a:ext cx="3103122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latin typeface="+mj-lt"/>
              </a:rPr>
              <a:t>Step</a:t>
            </a:r>
            <a:r>
              <a:rPr lang="de-DE" sz="1400" b="1" dirty="0">
                <a:latin typeface="+mj-lt"/>
              </a:rPr>
              <a:t> 1b – </a:t>
            </a:r>
            <a:r>
              <a:rPr lang="de-DE" sz="1400" b="1" dirty="0" err="1">
                <a:latin typeface="+mj-lt"/>
              </a:rPr>
              <a:t>transform</a:t>
            </a:r>
            <a:r>
              <a:rPr lang="de-DE" sz="1400" b="1" dirty="0">
                <a:latin typeface="+mj-lt"/>
              </a:rPr>
              <a:t> </a:t>
            </a:r>
            <a:r>
              <a:rPr lang="de-DE" sz="1400" b="1" dirty="0">
                <a:solidFill>
                  <a:schemeClr val="accent2"/>
                </a:solidFill>
                <a:latin typeface="+mj-lt"/>
              </a:rPr>
              <a:t>(</a:t>
            </a:r>
            <a:r>
              <a:rPr lang="de-DE" sz="1400" b="1" dirty="0" err="1">
                <a:solidFill>
                  <a:schemeClr val="accent2"/>
                </a:solidFill>
                <a:latin typeface="+mj-lt"/>
              </a:rPr>
              <a:t>automatic</a:t>
            </a:r>
            <a:r>
              <a:rPr lang="de-DE" sz="1400" b="1" dirty="0">
                <a:solidFill>
                  <a:schemeClr val="accent2"/>
                </a:solidFill>
                <a:latin typeface="+mj-lt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/>
              <a:t>Data </a:t>
            </a:r>
            <a:r>
              <a:rPr lang="de-DE" sz="1200" dirty="0" err="1"/>
              <a:t>cleaning</a:t>
            </a: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/>
              <a:t>Normalization</a:t>
            </a: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Aggregation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/>
              <a:t>Enchrichment</a:t>
            </a: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Feature </a:t>
            </a:r>
            <a:r>
              <a:rPr lang="de-DE" sz="1200" dirty="0" err="1"/>
              <a:t>Extraction</a:t>
            </a: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Feature Engineering</a:t>
            </a:r>
            <a:endParaRPr lang="en-GB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0B5C82-1D3A-A2CA-885D-733487466119}"/>
              </a:ext>
            </a:extLst>
          </p:cNvPr>
          <p:cNvSpPr txBox="1"/>
          <p:nvPr/>
        </p:nvSpPr>
        <p:spPr>
          <a:xfrm>
            <a:off x="8573307" y="4336165"/>
            <a:ext cx="3103122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latin typeface="+mj-lt"/>
              </a:rPr>
              <a:t>Step</a:t>
            </a:r>
            <a:r>
              <a:rPr lang="de-DE" sz="1400" b="1" dirty="0">
                <a:latin typeface="+mj-lt"/>
              </a:rPr>
              <a:t> 1b – </a:t>
            </a:r>
            <a:r>
              <a:rPr lang="de-DE" sz="1400" b="1" dirty="0" err="1">
                <a:latin typeface="+mj-lt"/>
              </a:rPr>
              <a:t>Interactivity</a:t>
            </a:r>
            <a:r>
              <a:rPr lang="de-DE" sz="1400" b="1" dirty="0">
                <a:latin typeface="+mj-lt"/>
              </a:rPr>
              <a:t> &amp; Exploration </a:t>
            </a:r>
            <a:r>
              <a:rPr lang="de-DE" sz="1400" b="1" dirty="0">
                <a:solidFill>
                  <a:schemeClr val="accent2"/>
                </a:solidFill>
                <a:latin typeface="+mj-lt"/>
              </a:rPr>
              <a:t>(</a:t>
            </a:r>
            <a:r>
              <a:rPr lang="de-DE" sz="1400" b="1" dirty="0" err="1">
                <a:solidFill>
                  <a:schemeClr val="accent2"/>
                </a:solidFill>
                <a:latin typeface="+mj-lt"/>
              </a:rPr>
              <a:t>manual</a:t>
            </a:r>
            <a:r>
              <a:rPr lang="de-DE" sz="1400" b="1" dirty="0">
                <a:solidFill>
                  <a:schemeClr val="accent2"/>
                </a:solidFill>
                <a:latin typeface="+mj-lt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 err="1"/>
              <a:t>Filtering</a:t>
            </a:r>
            <a:endParaRPr lang="de-DE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/>
              <a:t>Drilling down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 err="1"/>
              <a:t>Explore</a:t>
            </a:r>
            <a:r>
              <a:rPr lang="de-DE" sz="1200" dirty="0"/>
              <a:t> </a:t>
            </a:r>
            <a:r>
              <a:rPr lang="de-DE" sz="1200" dirty="0" err="1"/>
              <a:t>data</a:t>
            </a:r>
            <a:r>
              <a:rPr lang="de-DE" sz="1200" dirty="0"/>
              <a:t> </a:t>
            </a:r>
            <a:r>
              <a:rPr lang="de-DE" sz="1200" dirty="0" err="1"/>
              <a:t>interactively</a:t>
            </a:r>
            <a:endParaRPr lang="de-DE" sz="1200" dirty="0"/>
          </a:p>
          <a:p>
            <a:pPr>
              <a:lnSpc>
                <a:spcPct val="150000"/>
              </a:lnSpc>
            </a:pPr>
            <a:endParaRPr lang="de-DE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19A71B-454B-671C-AB90-F1C62242819E}"/>
              </a:ext>
            </a:extLst>
          </p:cNvPr>
          <p:cNvSpPr txBox="1"/>
          <p:nvPr/>
        </p:nvSpPr>
        <p:spPr>
          <a:xfrm>
            <a:off x="4544437" y="4336500"/>
            <a:ext cx="3103122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latin typeface="+mj-lt"/>
              </a:rPr>
              <a:t>Step</a:t>
            </a:r>
            <a:r>
              <a:rPr lang="de-DE" sz="1400" b="1" dirty="0">
                <a:latin typeface="+mj-lt"/>
              </a:rPr>
              <a:t> 1b – Training &amp; Evaluation </a:t>
            </a:r>
            <a:r>
              <a:rPr lang="de-DE" sz="1400" b="1" dirty="0">
                <a:solidFill>
                  <a:schemeClr val="accent2"/>
                </a:solidFill>
                <a:latin typeface="+mj-lt"/>
              </a:rPr>
              <a:t>(</a:t>
            </a:r>
            <a:r>
              <a:rPr lang="de-DE" sz="1400" b="1" dirty="0" err="1">
                <a:solidFill>
                  <a:schemeClr val="accent2"/>
                </a:solidFill>
                <a:latin typeface="+mj-lt"/>
              </a:rPr>
              <a:t>automatic</a:t>
            </a:r>
            <a:r>
              <a:rPr lang="de-DE" sz="1400" b="1" dirty="0">
                <a:solidFill>
                  <a:schemeClr val="accent2"/>
                </a:solidFill>
                <a:latin typeface="+mj-lt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/>
              <a:t>Train </a:t>
            </a:r>
            <a:r>
              <a:rPr lang="de-DE" sz="1200" dirty="0" err="1"/>
              <a:t>test</a:t>
            </a:r>
            <a:r>
              <a:rPr lang="de-DE" sz="1200" dirty="0"/>
              <a:t> </a:t>
            </a:r>
            <a:r>
              <a:rPr lang="de-DE" sz="1200" dirty="0" err="1"/>
              <a:t>split</a:t>
            </a:r>
            <a:endParaRPr lang="de-DE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/>
              <a:t>Hyperparameter Tuning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/>
              <a:t>Training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 err="1"/>
              <a:t>Metrics</a:t>
            </a:r>
            <a:r>
              <a:rPr lang="de-DE" sz="1200" dirty="0"/>
              <a:t> &amp; Plots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82F9DE-76C9-9704-A584-819463CB58AD}"/>
              </a:ext>
            </a:extLst>
          </p:cNvPr>
          <p:cNvSpPr txBox="1"/>
          <p:nvPr/>
        </p:nvSpPr>
        <p:spPr>
          <a:xfrm>
            <a:off x="515567" y="5988584"/>
            <a:ext cx="3103122" cy="82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latin typeface="+mj-lt"/>
              </a:rPr>
              <a:t>Step</a:t>
            </a:r>
            <a:r>
              <a:rPr lang="de-DE" sz="1400" b="1" dirty="0">
                <a:latin typeface="+mj-lt"/>
              </a:rPr>
              <a:t> 1c – </a:t>
            </a:r>
            <a:r>
              <a:rPr lang="de-DE" sz="1400" b="1" dirty="0" err="1">
                <a:latin typeface="+mj-lt"/>
              </a:rPr>
              <a:t>Loading</a:t>
            </a:r>
            <a:r>
              <a:rPr lang="de-DE" sz="1400" b="1" dirty="0">
                <a:latin typeface="+mj-lt"/>
              </a:rPr>
              <a:t> </a:t>
            </a:r>
            <a:r>
              <a:rPr lang="de-DE" sz="1400" b="1" dirty="0">
                <a:solidFill>
                  <a:schemeClr val="accent2"/>
                </a:solidFill>
                <a:latin typeface="+mj-lt"/>
              </a:rPr>
              <a:t>(time-</a:t>
            </a:r>
            <a:r>
              <a:rPr lang="de-DE" sz="1400" b="1" dirty="0" err="1">
                <a:solidFill>
                  <a:schemeClr val="accent2"/>
                </a:solidFill>
                <a:latin typeface="+mj-lt"/>
              </a:rPr>
              <a:t>based</a:t>
            </a:r>
            <a:r>
              <a:rPr lang="de-DE" sz="1400" b="1" dirty="0">
                <a:solidFill>
                  <a:schemeClr val="accent2"/>
                </a:solidFill>
                <a:latin typeface="+mj-lt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 err="1"/>
              <a:t>Automatic</a:t>
            </a:r>
            <a:r>
              <a:rPr lang="de-DE" sz="1200" dirty="0"/>
              <a:t> </a:t>
            </a:r>
            <a:r>
              <a:rPr lang="de-DE" sz="1200" dirty="0" err="1"/>
              <a:t>extracts</a:t>
            </a:r>
            <a:r>
              <a:rPr lang="de-DE" sz="1200" dirty="0"/>
              <a:t> (</a:t>
            </a:r>
            <a:r>
              <a:rPr lang="de-DE" sz="1200" dirty="0" err="1"/>
              <a:t>jobs</a:t>
            </a:r>
            <a:r>
              <a:rPr lang="de-DE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Load </a:t>
            </a:r>
            <a:r>
              <a:rPr lang="de-DE" sz="1200" dirty="0" err="1"/>
              <a:t>transformed</a:t>
            </a:r>
            <a:r>
              <a:rPr lang="de-DE" sz="1200" dirty="0"/>
              <a:t> </a:t>
            </a:r>
            <a:r>
              <a:rPr lang="de-DE" sz="1200" dirty="0" err="1"/>
              <a:t>data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DP2 and DP3</a:t>
            </a:r>
          </a:p>
          <a:p>
            <a:pPr lvl="1"/>
            <a:endParaRPr lang="de-DE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12B199-FDBF-D3DD-F47C-884344EF7AFC}"/>
              </a:ext>
            </a:extLst>
          </p:cNvPr>
          <p:cNvSpPr txBox="1"/>
          <p:nvPr/>
        </p:nvSpPr>
        <p:spPr>
          <a:xfrm>
            <a:off x="4544437" y="5988135"/>
            <a:ext cx="3103122" cy="82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latin typeface="+mj-lt"/>
              </a:rPr>
              <a:t>Step</a:t>
            </a:r>
            <a:r>
              <a:rPr lang="de-DE" sz="1400" b="1" dirty="0">
                <a:latin typeface="+mj-lt"/>
              </a:rPr>
              <a:t> 1c – </a:t>
            </a:r>
            <a:r>
              <a:rPr lang="de-DE" sz="1400" b="1" dirty="0" err="1">
                <a:latin typeface="+mj-lt"/>
              </a:rPr>
              <a:t>Deployment</a:t>
            </a:r>
            <a:r>
              <a:rPr lang="de-DE" sz="1400" b="1" dirty="0">
                <a:latin typeface="+mj-lt"/>
              </a:rPr>
              <a:t> </a:t>
            </a:r>
            <a:r>
              <a:rPr lang="de-DE" sz="1400" b="1" dirty="0">
                <a:solidFill>
                  <a:schemeClr val="accent2"/>
                </a:solidFill>
                <a:latin typeface="+mj-lt"/>
              </a:rPr>
              <a:t>(</a:t>
            </a:r>
            <a:r>
              <a:rPr lang="de-DE" sz="1400" b="1" dirty="0" err="1">
                <a:solidFill>
                  <a:schemeClr val="accent2"/>
                </a:solidFill>
                <a:latin typeface="+mj-lt"/>
              </a:rPr>
              <a:t>automatic</a:t>
            </a:r>
            <a:r>
              <a:rPr lang="de-DE" sz="1400" b="1" dirty="0">
                <a:solidFill>
                  <a:schemeClr val="accent2"/>
                </a:solidFill>
                <a:latin typeface="+mj-lt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 err="1"/>
              <a:t>Automatic</a:t>
            </a:r>
            <a:r>
              <a:rPr lang="de-DE" sz="1200" dirty="0"/>
              <a:t> </a:t>
            </a:r>
            <a:r>
              <a:rPr lang="de-DE" sz="1200" dirty="0" err="1"/>
              <a:t>deployment</a:t>
            </a:r>
            <a:r>
              <a:rPr lang="de-DE" sz="1200" dirty="0"/>
              <a:t> (</a:t>
            </a:r>
            <a:r>
              <a:rPr lang="de-DE" sz="1200" dirty="0" err="1"/>
              <a:t>jobs</a:t>
            </a:r>
            <a:r>
              <a:rPr lang="de-DE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Save </a:t>
            </a:r>
            <a:r>
              <a:rPr lang="de-DE" sz="1200" dirty="0" err="1"/>
              <a:t>model</a:t>
            </a:r>
            <a:r>
              <a:rPr lang="de-DE" sz="1200" dirty="0"/>
              <a:t>(s) in </a:t>
            </a:r>
            <a:r>
              <a:rPr lang="de-DE" sz="1200" dirty="0" err="1"/>
              <a:t>db</a:t>
            </a:r>
            <a:r>
              <a:rPr lang="de-DE" sz="1200" dirty="0"/>
              <a:t> (.</a:t>
            </a:r>
            <a:r>
              <a:rPr lang="de-DE" sz="1200" dirty="0" err="1"/>
              <a:t>pkl</a:t>
            </a:r>
            <a:r>
              <a:rPr lang="de-DE" sz="1200" dirty="0"/>
              <a:t> </a:t>
            </a:r>
            <a:r>
              <a:rPr lang="de-DE" sz="1200" dirty="0" err="1"/>
              <a:t>file</a:t>
            </a:r>
            <a:r>
              <a:rPr lang="de-DE" sz="1200" dirty="0"/>
              <a:t>)</a:t>
            </a:r>
            <a:endParaRPr lang="en-GB" sz="12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874CF99-8F6B-F8C9-D150-8D0968F1B74A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flipH="1">
            <a:off x="6095998" y="2714496"/>
            <a:ext cx="1" cy="186367"/>
          </a:xfrm>
          <a:prstGeom prst="straightConnector1">
            <a:avLst/>
          </a:prstGeom>
          <a:ln w="317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8211960-5B2E-788D-C044-7927EF7E0361}"/>
              </a:ext>
            </a:extLst>
          </p:cNvPr>
          <p:cNvCxnSpPr>
            <a:cxnSpLocks/>
            <a:stCxn id="35" idx="2"/>
            <a:endCxn id="39" idx="0"/>
          </p:cNvCxnSpPr>
          <p:nvPr/>
        </p:nvCxnSpPr>
        <p:spPr>
          <a:xfrm>
            <a:off x="10124867" y="2714496"/>
            <a:ext cx="0" cy="186368"/>
          </a:xfrm>
          <a:prstGeom prst="straightConnector1">
            <a:avLst/>
          </a:prstGeom>
          <a:ln w="317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029D788-D378-3DC7-1D20-5BA2154CD957}"/>
              </a:ext>
            </a:extLst>
          </p:cNvPr>
          <p:cNvCxnSpPr>
            <a:cxnSpLocks/>
            <a:stCxn id="37" idx="2"/>
            <a:endCxn id="50" idx="0"/>
          </p:cNvCxnSpPr>
          <p:nvPr/>
        </p:nvCxnSpPr>
        <p:spPr>
          <a:xfrm>
            <a:off x="2067128" y="4160863"/>
            <a:ext cx="0" cy="175302"/>
          </a:xfrm>
          <a:prstGeom prst="straightConnector1">
            <a:avLst/>
          </a:prstGeom>
          <a:ln w="317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265B694-F48D-32A3-B770-F6018E02730D}"/>
              </a:ext>
            </a:extLst>
          </p:cNvPr>
          <p:cNvCxnSpPr>
            <a:cxnSpLocks/>
            <a:stCxn id="38" idx="2"/>
            <a:endCxn id="52" idx="0"/>
          </p:cNvCxnSpPr>
          <p:nvPr/>
        </p:nvCxnSpPr>
        <p:spPr>
          <a:xfrm>
            <a:off x="6095998" y="4160863"/>
            <a:ext cx="0" cy="175637"/>
          </a:xfrm>
          <a:prstGeom prst="straightConnector1">
            <a:avLst/>
          </a:prstGeom>
          <a:ln w="317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F6E9A0B-2288-72F7-E763-D356688150BF}"/>
              </a:ext>
            </a:extLst>
          </p:cNvPr>
          <p:cNvCxnSpPr>
            <a:cxnSpLocks/>
          </p:cNvCxnSpPr>
          <p:nvPr/>
        </p:nvCxnSpPr>
        <p:spPr>
          <a:xfrm>
            <a:off x="10197828" y="4124528"/>
            <a:ext cx="0" cy="211637"/>
          </a:xfrm>
          <a:prstGeom prst="straightConnector1">
            <a:avLst/>
          </a:prstGeom>
          <a:ln w="317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89458C1-17FD-4753-847E-345532FBEC70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2067128" y="5848165"/>
            <a:ext cx="0" cy="140419"/>
          </a:xfrm>
          <a:prstGeom prst="straightConnector1">
            <a:avLst/>
          </a:prstGeom>
          <a:ln w="317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A4890D3-2C1B-FF9F-861D-35528FC824F1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6095998" y="5848500"/>
            <a:ext cx="0" cy="139635"/>
          </a:xfrm>
          <a:prstGeom prst="straightConnector1">
            <a:avLst/>
          </a:prstGeom>
          <a:ln w="317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4137BEF-2528-51E5-83C3-D140CDBBAEE5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3618689" y="1705606"/>
            <a:ext cx="925749" cy="890"/>
          </a:xfrm>
          <a:prstGeom prst="straightConnector1">
            <a:avLst/>
          </a:prstGeom>
          <a:ln w="317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25E584-CD51-5370-8A42-BE52639703F8}"/>
              </a:ext>
            </a:extLst>
          </p:cNvPr>
          <p:cNvCxnSpPr>
            <a:cxnSpLocks/>
          </p:cNvCxnSpPr>
          <p:nvPr/>
        </p:nvCxnSpPr>
        <p:spPr>
          <a:xfrm>
            <a:off x="7647559" y="1650336"/>
            <a:ext cx="925749" cy="889"/>
          </a:xfrm>
          <a:prstGeom prst="straightConnector1">
            <a:avLst/>
          </a:prstGeom>
          <a:ln w="317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1646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02E7E52D-0B6C-EAD9-69D5-D4F4A4499C2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4064248-4730-C7FE-B517-0CD612A7AC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Fragen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ChatGPT </a:t>
            </a:r>
            <a:r>
              <a:rPr lang="en-US" dirty="0" err="1"/>
              <a:t>fragen</a:t>
            </a:r>
            <a:r>
              <a:rPr lang="en-US" dirty="0"/>
              <a:t>,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besser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- Jan L.</a:t>
            </a:r>
            <a:endParaRPr lang="de-DE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58ACA3A-A438-1321-B9E8-6E7E6871B6F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  <p:txBody>
          <a:bodyPr/>
          <a:lstStyle/>
          <a:p>
            <a:pPr marL="0" indent="0">
              <a:buNone/>
            </a:pP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4689641-B4B7-B1D3-724F-31EE770668F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 flipH="1">
            <a:off x="803760" y="3956536"/>
            <a:ext cx="2752239" cy="2520000"/>
          </a:xfrm>
        </p:spPr>
        <p:txBody>
          <a:bodyPr/>
          <a:lstStyle/>
          <a:p>
            <a:pPr marL="0" indent="0">
              <a:buNone/>
            </a:pPr>
            <a:r>
              <a:rPr lang="en-US" sz="6000" b="1" noProof="0"/>
              <a:t>Q&amp;A</a:t>
            </a:r>
            <a:endParaRPr lang="en-US" sz="1400" b="1" noProof="0"/>
          </a:p>
        </p:txBody>
      </p:sp>
    </p:spTree>
    <p:extLst>
      <p:ext uri="{BB962C8B-B14F-4D97-AF65-F5344CB8AC3E}">
        <p14:creationId xmlns:p14="http://schemas.microsoft.com/office/powerpoint/2010/main" val="118559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1214</Words>
  <Application>Microsoft Office PowerPoint</Application>
  <PresentationFormat>Widescreen</PresentationFormat>
  <Paragraphs>292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Symbol</vt:lpstr>
      <vt:lpstr>Office Theme</vt:lpstr>
      <vt:lpstr>Jan Lade</vt:lpstr>
      <vt:lpstr>PowerPoint Presentation</vt:lpstr>
      <vt:lpstr>Data Product – Client Template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 Lade, Maximilian Muckenhirn</dc:title>
  <dc:creator>Jan Lade</dc:creator>
  <cp:lastModifiedBy>Jan Lade</cp:lastModifiedBy>
  <cp:revision>1</cp:revision>
  <dcterms:created xsi:type="dcterms:W3CDTF">2024-01-09T08:09:44Z</dcterms:created>
  <dcterms:modified xsi:type="dcterms:W3CDTF">2024-02-13T12:58:26Z</dcterms:modified>
</cp:coreProperties>
</file>