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3" r:id="rId3"/>
    <p:sldId id="258" r:id="rId4"/>
    <p:sldId id="259" r:id="rId5"/>
    <p:sldId id="271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4" r:id="rId15"/>
    <p:sldId id="270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CDBD3-2A40-EDEF-DD6E-F81F3409FF96}" v="1354" dt="2020-06-22T09:33:15.452"/>
    <p1510:client id="{B318940B-54F8-D4C8-3CC6-278E0098F9CB}" v="118" dt="2020-06-24T08:07:15.273"/>
    <p1510:client id="{DF0BA9D8-67E6-409F-111F-3F7FAC1E2B9B}" v="1081" dt="2020-06-23T09:04:50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405E6-6BD4-4EDB-B077-653CD308D4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711C2E5-8D23-423A-8CCB-90320354352D}">
      <dgm:prSet/>
      <dgm:spPr/>
      <dgm:t>
        <a:bodyPr/>
        <a:lstStyle/>
        <a:p>
          <a:pPr>
            <a:defRPr cap="all"/>
          </a:pPr>
          <a:r>
            <a:rPr lang="de-DE"/>
            <a:t>"Sichere" Programmiersprache</a:t>
          </a:r>
          <a:endParaRPr lang="en-US"/>
        </a:p>
      </dgm:t>
    </dgm:pt>
    <dgm:pt modelId="{1C23DB81-2CAD-4376-B940-55734F0F1A1F}" type="parTrans" cxnId="{12F941E4-1E35-45D1-9D2E-977F02B1CAD0}">
      <dgm:prSet/>
      <dgm:spPr/>
      <dgm:t>
        <a:bodyPr/>
        <a:lstStyle/>
        <a:p>
          <a:endParaRPr lang="en-US"/>
        </a:p>
      </dgm:t>
    </dgm:pt>
    <dgm:pt modelId="{CD2505AA-7F17-43BF-88B1-BE544A993682}" type="sibTrans" cxnId="{12F941E4-1E35-45D1-9D2E-977F02B1CAD0}">
      <dgm:prSet/>
      <dgm:spPr/>
      <dgm:t>
        <a:bodyPr/>
        <a:lstStyle/>
        <a:p>
          <a:endParaRPr lang="en-US"/>
        </a:p>
      </dgm:t>
    </dgm:pt>
    <dgm:pt modelId="{5B91E971-6D80-4009-83D8-E67E05383AF1}">
      <dgm:prSet/>
      <dgm:spPr/>
      <dgm:t>
        <a:bodyPr/>
        <a:lstStyle/>
        <a:p>
          <a:pPr>
            <a:defRPr cap="all"/>
          </a:pPr>
          <a:r>
            <a:rPr lang="de-DE"/>
            <a:t>Keine Speicherzugriffsfehler</a:t>
          </a:r>
          <a:endParaRPr lang="en-US"/>
        </a:p>
      </dgm:t>
    </dgm:pt>
    <dgm:pt modelId="{0F184FD1-BBB8-4C0F-BD87-D03EF55D0B33}" type="parTrans" cxnId="{71103C1D-BE3F-4F5B-8AEA-E6C045472C37}">
      <dgm:prSet/>
      <dgm:spPr/>
      <dgm:t>
        <a:bodyPr/>
        <a:lstStyle/>
        <a:p>
          <a:endParaRPr lang="en-US"/>
        </a:p>
      </dgm:t>
    </dgm:pt>
    <dgm:pt modelId="{3B1E3050-20B1-41CE-BF02-63CA01034840}" type="sibTrans" cxnId="{71103C1D-BE3F-4F5B-8AEA-E6C045472C37}">
      <dgm:prSet/>
      <dgm:spPr/>
      <dgm:t>
        <a:bodyPr/>
        <a:lstStyle/>
        <a:p>
          <a:endParaRPr lang="en-US"/>
        </a:p>
      </dgm:t>
    </dgm:pt>
    <dgm:pt modelId="{DD841114-D1B3-4E9D-B0F8-8D44A50D9EDD}">
      <dgm:prSet/>
      <dgm:spPr/>
      <dgm:t>
        <a:bodyPr/>
        <a:lstStyle/>
        <a:p>
          <a:pPr>
            <a:defRPr cap="all"/>
          </a:pPr>
          <a:r>
            <a:rPr lang="de-DE"/>
            <a:t>Intelligenter Compiler</a:t>
          </a:r>
          <a:endParaRPr lang="en-US"/>
        </a:p>
      </dgm:t>
    </dgm:pt>
    <dgm:pt modelId="{84CFB874-FF28-462D-8AC2-49AB504A34B0}" type="parTrans" cxnId="{7BF256FD-07A2-40DD-80C9-8AB7354C49E9}">
      <dgm:prSet/>
      <dgm:spPr/>
      <dgm:t>
        <a:bodyPr/>
        <a:lstStyle/>
        <a:p>
          <a:endParaRPr lang="en-US"/>
        </a:p>
      </dgm:t>
    </dgm:pt>
    <dgm:pt modelId="{8EC78278-4D4E-425A-B7C5-4274A8F0B306}" type="sibTrans" cxnId="{7BF256FD-07A2-40DD-80C9-8AB7354C49E9}">
      <dgm:prSet/>
      <dgm:spPr/>
      <dgm:t>
        <a:bodyPr/>
        <a:lstStyle/>
        <a:p>
          <a:endParaRPr lang="en-US"/>
        </a:p>
      </dgm:t>
    </dgm:pt>
    <dgm:pt modelId="{1C940382-99B9-46C8-9F5E-2800A5E048EF}">
      <dgm:prSet/>
      <dgm:spPr/>
      <dgm:t>
        <a:bodyPr/>
        <a:lstStyle/>
        <a:p>
          <a:pPr>
            <a:defRPr cap="all"/>
          </a:pPr>
          <a:r>
            <a:rPr lang="de-DE"/>
            <a:t>Pattern Matching</a:t>
          </a:r>
          <a:endParaRPr lang="en-US"/>
        </a:p>
      </dgm:t>
    </dgm:pt>
    <dgm:pt modelId="{D449328A-DBA4-4784-AE03-AC231120E119}" type="parTrans" cxnId="{6406134C-5B6F-4188-96F0-E55FCF0FAD04}">
      <dgm:prSet/>
      <dgm:spPr/>
      <dgm:t>
        <a:bodyPr/>
        <a:lstStyle/>
        <a:p>
          <a:endParaRPr lang="en-US"/>
        </a:p>
      </dgm:t>
    </dgm:pt>
    <dgm:pt modelId="{C7C2E075-557B-41B6-A2F2-E8B124210763}" type="sibTrans" cxnId="{6406134C-5B6F-4188-96F0-E55FCF0FAD04}">
      <dgm:prSet/>
      <dgm:spPr/>
      <dgm:t>
        <a:bodyPr/>
        <a:lstStyle/>
        <a:p>
          <a:endParaRPr lang="en-US"/>
        </a:p>
      </dgm:t>
    </dgm:pt>
    <dgm:pt modelId="{E647CA0E-8D95-4571-B884-C7BAB8C0738A}">
      <dgm:prSet/>
      <dgm:spPr/>
      <dgm:t>
        <a:bodyPr/>
        <a:lstStyle/>
        <a:p>
          <a:pPr>
            <a:defRPr cap="all"/>
          </a:pPr>
          <a:r>
            <a:rPr lang="de-DE"/>
            <a:t>Zero Cost Abstractions</a:t>
          </a:r>
          <a:endParaRPr lang="en-US"/>
        </a:p>
      </dgm:t>
    </dgm:pt>
    <dgm:pt modelId="{EF5DC428-0DB5-47E6-A9EA-7D74CFC88C87}" type="parTrans" cxnId="{70F8F620-780C-43CC-AD1B-292756DD793C}">
      <dgm:prSet/>
      <dgm:spPr/>
      <dgm:t>
        <a:bodyPr/>
        <a:lstStyle/>
        <a:p>
          <a:endParaRPr lang="en-US"/>
        </a:p>
      </dgm:t>
    </dgm:pt>
    <dgm:pt modelId="{C7610424-5C1C-48E4-A421-57BEFEC2082C}" type="sibTrans" cxnId="{70F8F620-780C-43CC-AD1B-292756DD793C}">
      <dgm:prSet/>
      <dgm:spPr/>
      <dgm:t>
        <a:bodyPr/>
        <a:lstStyle/>
        <a:p>
          <a:endParaRPr lang="en-US"/>
        </a:p>
      </dgm:t>
    </dgm:pt>
    <dgm:pt modelId="{E64F4232-F5E5-498E-902A-0D30AD5BAAB4}">
      <dgm:prSet/>
      <dgm:spPr/>
      <dgm:t>
        <a:bodyPr/>
        <a:lstStyle/>
        <a:p>
          <a:pPr>
            <a:defRPr cap="all"/>
          </a:pPr>
          <a:r>
            <a:rPr lang="de-DE"/>
            <a:t>Datenorientiert statt Objektorientiert</a:t>
          </a:r>
          <a:endParaRPr lang="en-US"/>
        </a:p>
      </dgm:t>
    </dgm:pt>
    <dgm:pt modelId="{2406742A-DC0E-4B3E-A04D-B760BAE0A4CA}" type="parTrans" cxnId="{2A518277-CA2C-46BA-B005-E705B4C21CB9}">
      <dgm:prSet/>
      <dgm:spPr/>
      <dgm:t>
        <a:bodyPr/>
        <a:lstStyle/>
        <a:p>
          <a:endParaRPr lang="en-US"/>
        </a:p>
      </dgm:t>
    </dgm:pt>
    <dgm:pt modelId="{2E0EEAFF-CB11-4EE1-856A-199604677420}" type="sibTrans" cxnId="{2A518277-CA2C-46BA-B005-E705B4C21CB9}">
      <dgm:prSet/>
      <dgm:spPr/>
      <dgm:t>
        <a:bodyPr/>
        <a:lstStyle/>
        <a:p>
          <a:endParaRPr lang="en-US"/>
        </a:p>
      </dgm:t>
    </dgm:pt>
    <dgm:pt modelId="{C03597E2-B26F-4E96-8B39-834F0A1B887A}" type="pres">
      <dgm:prSet presAssocID="{10C405E6-6BD4-4EDB-B077-653CD308D4DB}" presName="root" presStyleCnt="0">
        <dgm:presLayoutVars>
          <dgm:dir/>
          <dgm:resizeHandles val="exact"/>
        </dgm:presLayoutVars>
      </dgm:prSet>
      <dgm:spPr/>
    </dgm:pt>
    <dgm:pt modelId="{2285D94A-3780-4686-BDE4-B26343E95E98}" type="pres">
      <dgm:prSet presAssocID="{8711C2E5-8D23-423A-8CCB-90320354352D}" presName="compNode" presStyleCnt="0"/>
      <dgm:spPr/>
    </dgm:pt>
    <dgm:pt modelId="{AEF66E03-7D34-4776-9B98-C5ED0FB2F206}" type="pres">
      <dgm:prSet presAssocID="{8711C2E5-8D23-423A-8CCB-90320354352D}" presName="iconBgRect" presStyleLbl="bgShp" presStyleIdx="0" presStyleCnt="6"/>
      <dgm:spPr/>
    </dgm:pt>
    <dgm:pt modelId="{DAA1C90E-523E-4C69-A545-0025B3659515}" type="pres">
      <dgm:prSet presAssocID="{8711C2E5-8D23-423A-8CCB-9032035435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B8C5328-27B2-4DE9-B0CD-54DDC7BAA03B}" type="pres">
      <dgm:prSet presAssocID="{8711C2E5-8D23-423A-8CCB-90320354352D}" presName="spaceRect" presStyleCnt="0"/>
      <dgm:spPr/>
    </dgm:pt>
    <dgm:pt modelId="{DA23CA72-D659-4B44-85B3-4B293411821D}" type="pres">
      <dgm:prSet presAssocID="{8711C2E5-8D23-423A-8CCB-90320354352D}" presName="textRect" presStyleLbl="revTx" presStyleIdx="0" presStyleCnt="6">
        <dgm:presLayoutVars>
          <dgm:chMax val="1"/>
          <dgm:chPref val="1"/>
        </dgm:presLayoutVars>
      </dgm:prSet>
      <dgm:spPr/>
    </dgm:pt>
    <dgm:pt modelId="{63177BC0-3AD4-424F-AFC8-F7250931C802}" type="pres">
      <dgm:prSet presAssocID="{CD2505AA-7F17-43BF-88B1-BE544A993682}" presName="sibTrans" presStyleCnt="0"/>
      <dgm:spPr/>
    </dgm:pt>
    <dgm:pt modelId="{C59B5473-E9E0-4D83-8940-B6C8ABDD7455}" type="pres">
      <dgm:prSet presAssocID="{5B91E971-6D80-4009-83D8-E67E05383AF1}" presName="compNode" presStyleCnt="0"/>
      <dgm:spPr/>
    </dgm:pt>
    <dgm:pt modelId="{03F4B604-B96D-412B-8428-4CC235206240}" type="pres">
      <dgm:prSet presAssocID="{5B91E971-6D80-4009-83D8-E67E05383AF1}" presName="iconBgRect" presStyleLbl="bgShp" presStyleIdx="1" presStyleCnt="6"/>
      <dgm:spPr/>
    </dgm:pt>
    <dgm:pt modelId="{3C2D2764-6ECE-4D96-AE70-E7C9B82E85A6}" type="pres">
      <dgm:prSet presAssocID="{5B91E971-6D80-4009-83D8-E67E05383AF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ed"/>
        </a:ext>
      </dgm:extLst>
    </dgm:pt>
    <dgm:pt modelId="{0FC393D3-4E4A-4806-9A56-A9F8B0B2CADD}" type="pres">
      <dgm:prSet presAssocID="{5B91E971-6D80-4009-83D8-E67E05383AF1}" presName="spaceRect" presStyleCnt="0"/>
      <dgm:spPr/>
    </dgm:pt>
    <dgm:pt modelId="{12E32CA9-9633-4C01-AD2C-5236963EDBD9}" type="pres">
      <dgm:prSet presAssocID="{5B91E971-6D80-4009-83D8-E67E05383AF1}" presName="textRect" presStyleLbl="revTx" presStyleIdx="1" presStyleCnt="6">
        <dgm:presLayoutVars>
          <dgm:chMax val="1"/>
          <dgm:chPref val="1"/>
        </dgm:presLayoutVars>
      </dgm:prSet>
      <dgm:spPr/>
    </dgm:pt>
    <dgm:pt modelId="{9F6BD8DB-9742-49C1-9772-E4ECA9C90C09}" type="pres">
      <dgm:prSet presAssocID="{3B1E3050-20B1-41CE-BF02-63CA01034840}" presName="sibTrans" presStyleCnt="0"/>
      <dgm:spPr/>
    </dgm:pt>
    <dgm:pt modelId="{01F8D67B-14E9-42E3-BFF2-F422C162D34F}" type="pres">
      <dgm:prSet presAssocID="{DD841114-D1B3-4E9D-B0F8-8D44A50D9EDD}" presName="compNode" presStyleCnt="0"/>
      <dgm:spPr/>
    </dgm:pt>
    <dgm:pt modelId="{22861D39-F086-4791-A85C-217A8CB576C1}" type="pres">
      <dgm:prSet presAssocID="{DD841114-D1B3-4E9D-B0F8-8D44A50D9EDD}" presName="iconBgRect" presStyleLbl="bgShp" presStyleIdx="2" presStyleCnt="6"/>
      <dgm:spPr/>
    </dgm:pt>
    <dgm:pt modelId="{93C3C6CF-3E3E-45CE-A337-90BBD681860C}" type="pres">
      <dgm:prSet presAssocID="{DD841114-D1B3-4E9D-B0F8-8D44A50D9E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13D8A4B-76E2-4680-BB2C-23DD88D0076B}" type="pres">
      <dgm:prSet presAssocID="{DD841114-D1B3-4E9D-B0F8-8D44A50D9EDD}" presName="spaceRect" presStyleCnt="0"/>
      <dgm:spPr/>
    </dgm:pt>
    <dgm:pt modelId="{61D46C3A-BD22-4AC4-8E87-444FED2563A8}" type="pres">
      <dgm:prSet presAssocID="{DD841114-D1B3-4E9D-B0F8-8D44A50D9EDD}" presName="textRect" presStyleLbl="revTx" presStyleIdx="2" presStyleCnt="6">
        <dgm:presLayoutVars>
          <dgm:chMax val="1"/>
          <dgm:chPref val="1"/>
        </dgm:presLayoutVars>
      </dgm:prSet>
      <dgm:spPr/>
    </dgm:pt>
    <dgm:pt modelId="{40FC1E93-3815-4B1C-8323-03D3E1E6D24D}" type="pres">
      <dgm:prSet presAssocID="{8EC78278-4D4E-425A-B7C5-4274A8F0B306}" presName="sibTrans" presStyleCnt="0"/>
      <dgm:spPr/>
    </dgm:pt>
    <dgm:pt modelId="{3D8A5A2A-2841-4427-94EF-AD7657C7F61D}" type="pres">
      <dgm:prSet presAssocID="{1C940382-99B9-46C8-9F5E-2800A5E048EF}" presName="compNode" presStyleCnt="0"/>
      <dgm:spPr/>
    </dgm:pt>
    <dgm:pt modelId="{37D61016-401C-4AE6-B194-5A092E009BAB}" type="pres">
      <dgm:prSet presAssocID="{1C940382-99B9-46C8-9F5E-2800A5E048EF}" presName="iconBgRect" presStyleLbl="bgShp" presStyleIdx="3" presStyleCnt="6"/>
      <dgm:spPr/>
    </dgm:pt>
    <dgm:pt modelId="{67FCCB33-0FD2-4E61-850B-F0817CFF93DF}" type="pres">
      <dgm:prSet presAssocID="{1C940382-99B9-46C8-9F5E-2800A5E048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bed"/>
        </a:ext>
      </dgm:extLst>
    </dgm:pt>
    <dgm:pt modelId="{B6ABA668-C1E5-4AF7-83DA-BE23A034757F}" type="pres">
      <dgm:prSet presAssocID="{1C940382-99B9-46C8-9F5E-2800A5E048EF}" presName="spaceRect" presStyleCnt="0"/>
      <dgm:spPr/>
    </dgm:pt>
    <dgm:pt modelId="{7CBEB716-08D8-413C-B5F9-422CB7BCD9E1}" type="pres">
      <dgm:prSet presAssocID="{1C940382-99B9-46C8-9F5E-2800A5E048EF}" presName="textRect" presStyleLbl="revTx" presStyleIdx="3" presStyleCnt="6">
        <dgm:presLayoutVars>
          <dgm:chMax val="1"/>
          <dgm:chPref val="1"/>
        </dgm:presLayoutVars>
      </dgm:prSet>
      <dgm:spPr/>
    </dgm:pt>
    <dgm:pt modelId="{666A3144-5B7E-42D7-A7EE-E2107CDDEFEF}" type="pres">
      <dgm:prSet presAssocID="{C7C2E075-557B-41B6-A2F2-E8B124210763}" presName="sibTrans" presStyleCnt="0"/>
      <dgm:spPr/>
    </dgm:pt>
    <dgm:pt modelId="{72B7BC4B-19D8-4430-B0E0-B59988990E3E}" type="pres">
      <dgm:prSet presAssocID="{E647CA0E-8D95-4571-B884-C7BAB8C0738A}" presName="compNode" presStyleCnt="0"/>
      <dgm:spPr/>
    </dgm:pt>
    <dgm:pt modelId="{881A54F6-BF62-4BAA-8FB4-E9B034348EAA}" type="pres">
      <dgm:prSet presAssocID="{E647CA0E-8D95-4571-B884-C7BAB8C0738A}" presName="iconBgRect" presStyleLbl="bgShp" presStyleIdx="4" presStyleCnt="6"/>
      <dgm:spPr/>
    </dgm:pt>
    <dgm:pt modelId="{96BAFF4F-C744-498A-B42B-26E695F6FF44}" type="pres">
      <dgm:prSet presAssocID="{E647CA0E-8D95-4571-B884-C7BAB8C073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53980083-8678-481B-897A-5EAC8871A0C3}" type="pres">
      <dgm:prSet presAssocID="{E647CA0E-8D95-4571-B884-C7BAB8C0738A}" presName="spaceRect" presStyleCnt="0"/>
      <dgm:spPr/>
    </dgm:pt>
    <dgm:pt modelId="{2E436165-0E36-44BF-9867-30C38DA3981B}" type="pres">
      <dgm:prSet presAssocID="{E647CA0E-8D95-4571-B884-C7BAB8C0738A}" presName="textRect" presStyleLbl="revTx" presStyleIdx="4" presStyleCnt="6">
        <dgm:presLayoutVars>
          <dgm:chMax val="1"/>
          <dgm:chPref val="1"/>
        </dgm:presLayoutVars>
      </dgm:prSet>
      <dgm:spPr/>
    </dgm:pt>
    <dgm:pt modelId="{A92C70E9-C13F-4C01-966A-30EBD19C7D5E}" type="pres">
      <dgm:prSet presAssocID="{C7610424-5C1C-48E4-A421-57BEFEC2082C}" presName="sibTrans" presStyleCnt="0"/>
      <dgm:spPr/>
    </dgm:pt>
    <dgm:pt modelId="{EC8AED6B-F39E-4C9C-9DB1-C60E75866774}" type="pres">
      <dgm:prSet presAssocID="{E64F4232-F5E5-498E-902A-0D30AD5BAAB4}" presName="compNode" presStyleCnt="0"/>
      <dgm:spPr/>
    </dgm:pt>
    <dgm:pt modelId="{1D5A6E95-C54B-4ECD-980A-51DEFE689A39}" type="pres">
      <dgm:prSet presAssocID="{E64F4232-F5E5-498E-902A-0D30AD5BAAB4}" presName="iconBgRect" presStyleLbl="bgShp" presStyleIdx="5" presStyleCnt="6"/>
      <dgm:spPr/>
    </dgm:pt>
    <dgm:pt modelId="{D6C16BEB-21CC-4F87-9D88-094662A2B2F3}" type="pres">
      <dgm:prSet presAssocID="{E64F4232-F5E5-498E-902A-0D30AD5BAA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itments"/>
        </a:ext>
      </dgm:extLst>
    </dgm:pt>
    <dgm:pt modelId="{EFC61592-34FD-45FF-A0B3-0551FFC08A33}" type="pres">
      <dgm:prSet presAssocID="{E64F4232-F5E5-498E-902A-0D30AD5BAAB4}" presName="spaceRect" presStyleCnt="0"/>
      <dgm:spPr/>
    </dgm:pt>
    <dgm:pt modelId="{F5A95A56-519B-465F-A601-5296C98E1B5F}" type="pres">
      <dgm:prSet presAssocID="{E64F4232-F5E5-498E-902A-0D30AD5BAA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02FE16-CD20-4FE4-B4B9-BC55F35655AE}" type="presOf" srcId="{5B91E971-6D80-4009-83D8-E67E05383AF1}" destId="{12E32CA9-9633-4C01-AD2C-5236963EDBD9}" srcOrd="0" destOrd="0" presId="urn:microsoft.com/office/officeart/2018/5/layout/IconCircleLabelList"/>
    <dgm:cxn modelId="{4CF65517-651A-4DC8-A9BA-C50C1694D211}" type="presOf" srcId="{10C405E6-6BD4-4EDB-B077-653CD308D4DB}" destId="{C03597E2-B26F-4E96-8B39-834F0A1B887A}" srcOrd="0" destOrd="0" presId="urn:microsoft.com/office/officeart/2018/5/layout/IconCircleLabelList"/>
    <dgm:cxn modelId="{71103C1D-BE3F-4F5B-8AEA-E6C045472C37}" srcId="{10C405E6-6BD4-4EDB-B077-653CD308D4DB}" destId="{5B91E971-6D80-4009-83D8-E67E05383AF1}" srcOrd="1" destOrd="0" parTransId="{0F184FD1-BBB8-4C0F-BD87-D03EF55D0B33}" sibTransId="{3B1E3050-20B1-41CE-BF02-63CA01034840}"/>
    <dgm:cxn modelId="{70F8F620-780C-43CC-AD1B-292756DD793C}" srcId="{10C405E6-6BD4-4EDB-B077-653CD308D4DB}" destId="{E647CA0E-8D95-4571-B884-C7BAB8C0738A}" srcOrd="4" destOrd="0" parTransId="{EF5DC428-0DB5-47E6-A9EA-7D74CFC88C87}" sibTransId="{C7610424-5C1C-48E4-A421-57BEFEC2082C}"/>
    <dgm:cxn modelId="{031B7D2D-8953-433D-A11F-9C4E83494870}" type="presOf" srcId="{8711C2E5-8D23-423A-8CCB-90320354352D}" destId="{DA23CA72-D659-4B44-85B3-4B293411821D}" srcOrd="0" destOrd="0" presId="urn:microsoft.com/office/officeart/2018/5/layout/IconCircleLabelList"/>
    <dgm:cxn modelId="{6406134C-5B6F-4188-96F0-E55FCF0FAD04}" srcId="{10C405E6-6BD4-4EDB-B077-653CD308D4DB}" destId="{1C940382-99B9-46C8-9F5E-2800A5E048EF}" srcOrd="3" destOrd="0" parTransId="{D449328A-DBA4-4784-AE03-AC231120E119}" sibTransId="{C7C2E075-557B-41B6-A2F2-E8B124210763}"/>
    <dgm:cxn modelId="{2A518277-CA2C-46BA-B005-E705B4C21CB9}" srcId="{10C405E6-6BD4-4EDB-B077-653CD308D4DB}" destId="{E64F4232-F5E5-498E-902A-0D30AD5BAAB4}" srcOrd="5" destOrd="0" parTransId="{2406742A-DC0E-4B3E-A04D-B760BAE0A4CA}" sibTransId="{2E0EEAFF-CB11-4EE1-856A-199604677420}"/>
    <dgm:cxn modelId="{9DC2D087-E4E3-4ECB-82DB-F33CBA23E5E3}" type="presOf" srcId="{E64F4232-F5E5-498E-902A-0D30AD5BAAB4}" destId="{F5A95A56-519B-465F-A601-5296C98E1B5F}" srcOrd="0" destOrd="0" presId="urn:microsoft.com/office/officeart/2018/5/layout/IconCircleLabelList"/>
    <dgm:cxn modelId="{EE7B6789-7A75-4BFD-859D-A878CB4BCA14}" type="presOf" srcId="{DD841114-D1B3-4E9D-B0F8-8D44A50D9EDD}" destId="{61D46C3A-BD22-4AC4-8E87-444FED2563A8}" srcOrd="0" destOrd="0" presId="urn:microsoft.com/office/officeart/2018/5/layout/IconCircleLabelList"/>
    <dgm:cxn modelId="{4327A1A5-EE94-46B2-B23C-F878D0A1797F}" type="presOf" srcId="{1C940382-99B9-46C8-9F5E-2800A5E048EF}" destId="{7CBEB716-08D8-413C-B5F9-422CB7BCD9E1}" srcOrd="0" destOrd="0" presId="urn:microsoft.com/office/officeart/2018/5/layout/IconCircleLabelList"/>
    <dgm:cxn modelId="{12F941E4-1E35-45D1-9D2E-977F02B1CAD0}" srcId="{10C405E6-6BD4-4EDB-B077-653CD308D4DB}" destId="{8711C2E5-8D23-423A-8CCB-90320354352D}" srcOrd="0" destOrd="0" parTransId="{1C23DB81-2CAD-4376-B940-55734F0F1A1F}" sibTransId="{CD2505AA-7F17-43BF-88B1-BE544A993682}"/>
    <dgm:cxn modelId="{88CC33F7-D1E2-4B2B-A30C-FBC1577E262F}" type="presOf" srcId="{E647CA0E-8D95-4571-B884-C7BAB8C0738A}" destId="{2E436165-0E36-44BF-9867-30C38DA3981B}" srcOrd="0" destOrd="0" presId="urn:microsoft.com/office/officeart/2018/5/layout/IconCircleLabelList"/>
    <dgm:cxn modelId="{7BF256FD-07A2-40DD-80C9-8AB7354C49E9}" srcId="{10C405E6-6BD4-4EDB-B077-653CD308D4DB}" destId="{DD841114-D1B3-4E9D-B0F8-8D44A50D9EDD}" srcOrd="2" destOrd="0" parTransId="{84CFB874-FF28-462D-8AC2-49AB504A34B0}" sibTransId="{8EC78278-4D4E-425A-B7C5-4274A8F0B306}"/>
    <dgm:cxn modelId="{FDF34C1A-0DC3-4591-8DC1-1BCC9CEBF96B}" type="presParOf" srcId="{C03597E2-B26F-4E96-8B39-834F0A1B887A}" destId="{2285D94A-3780-4686-BDE4-B26343E95E98}" srcOrd="0" destOrd="0" presId="urn:microsoft.com/office/officeart/2018/5/layout/IconCircleLabelList"/>
    <dgm:cxn modelId="{5D46A9A8-5AED-40E8-830D-98DA0C31BA15}" type="presParOf" srcId="{2285D94A-3780-4686-BDE4-B26343E95E98}" destId="{AEF66E03-7D34-4776-9B98-C5ED0FB2F206}" srcOrd="0" destOrd="0" presId="urn:microsoft.com/office/officeart/2018/5/layout/IconCircleLabelList"/>
    <dgm:cxn modelId="{9473295B-3176-4F98-AB56-02791395C542}" type="presParOf" srcId="{2285D94A-3780-4686-BDE4-B26343E95E98}" destId="{DAA1C90E-523E-4C69-A545-0025B3659515}" srcOrd="1" destOrd="0" presId="urn:microsoft.com/office/officeart/2018/5/layout/IconCircleLabelList"/>
    <dgm:cxn modelId="{BE087B66-AA3E-450E-B885-3580F2BD8F37}" type="presParOf" srcId="{2285D94A-3780-4686-BDE4-B26343E95E98}" destId="{DB8C5328-27B2-4DE9-B0CD-54DDC7BAA03B}" srcOrd="2" destOrd="0" presId="urn:microsoft.com/office/officeart/2018/5/layout/IconCircleLabelList"/>
    <dgm:cxn modelId="{359CE43C-E2AB-4FD2-A7F9-24A7E8380352}" type="presParOf" srcId="{2285D94A-3780-4686-BDE4-B26343E95E98}" destId="{DA23CA72-D659-4B44-85B3-4B293411821D}" srcOrd="3" destOrd="0" presId="urn:microsoft.com/office/officeart/2018/5/layout/IconCircleLabelList"/>
    <dgm:cxn modelId="{342FEA7F-6F97-4492-B29B-B7E9EE76BF67}" type="presParOf" srcId="{C03597E2-B26F-4E96-8B39-834F0A1B887A}" destId="{63177BC0-3AD4-424F-AFC8-F7250931C802}" srcOrd="1" destOrd="0" presId="urn:microsoft.com/office/officeart/2018/5/layout/IconCircleLabelList"/>
    <dgm:cxn modelId="{461595CB-508A-497B-A417-80AF05F61EBD}" type="presParOf" srcId="{C03597E2-B26F-4E96-8B39-834F0A1B887A}" destId="{C59B5473-E9E0-4D83-8940-B6C8ABDD7455}" srcOrd="2" destOrd="0" presId="urn:microsoft.com/office/officeart/2018/5/layout/IconCircleLabelList"/>
    <dgm:cxn modelId="{8516C463-1535-4137-84C8-5222955266EF}" type="presParOf" srcId="{C59B5473-E9E0-4D83-8940-B6C8ABDD7455}" destId="{03F4B604-B96D-412B-8428-4CC235206240}" srcOrd="0" destOrd="0" presId="urn:microsoft.com/office/officeart/2018/5/layout/IconCircleLabelList"/>
    <dgm:cxn modelId="{559400A6-C7FB-4E7B-90C4-30A87A98CC0F}" type="presParOf" srcId="{C59B5473-E9E0-4D83-8940-B6C8ABDD7455}" destId="{3C2D2764-6ECE-4D96-AE70-E7C9B82E85A6}" srcOrd="1" destOrd="0" presId="urn:microsoft.com/office/officeart/2018/5/layout/IconCircleLabelList"/>
    <dgm:cxn modelId="{3CA1CC02-0996-4FF9-889D-92B466BF4D74}" type="presParOf" srcId="{C59B5473-E9E0-4D83-8940-B6C8ABDD7455}" destId="{0FC393D3-4E4A-4806-9A56-A9F8B0B2CADD}" srcOrd="2" destOrd="0" presId="urn:microsoft.com/office/officeart/2018/5/layout/IconCircleLabelList"/>
    <dgm:cxn modelId="{67A099CB-7807-489D-853D-88CC5D6F068D}" type="presParOf" srcId="{C59B5473-E9E0-4D83-8940-B6C8ABDD7455}" destId="{12E32CA9-9633-4C01-AD2C-5236963EDBD9}" srcOrd="3" destOrd="0" presId="urn:microsoft.com/office/officeart/2018/5/layout/IconCircleLabelList"/>
    <dgm:cxn modelId="{B5A63C13-E837-4F8A-BC28-102E6CA93C57}" type="presParOf" srcId="{C03597E2-B26F-4E96-8B39-834F0A1B887A}" destId="{9F6BD8DB-9742-49C1-9772-E4ECA9C90C09}" srcOrd="3" destOrd="0" presId="urn:microsoft.com/office/officeart/2018/5/layout/IconCircleLabelList"/>
    <dgm:cxn modelId="{DA855931-B6AE-47F5-86F5-5C39A9653F69}" type="presParOf" srcId="{C03597E2-B26F-4E96-8B39-834F0A1B887A}" destId="{01F8D67B-14E9-42E3-BFF2-F422C162D34F}" srcOrd="4" destOrd="0" presId="urn:microsoft.com/office/officeart/2018/5/layout/IconCircleLabelList"/>
    <dgm:cxn modelId="{769E5F07-BA55-4E28-A048-2A68D3740380}" type="presParOf" srcId="{01F8D67B-14E9-42E3-BFF2-F422C162D34F}" destId="{22861D39-F086-4791-A85C-217A8CB576C1}" srcOrd="0" destOrd="0" presId="urn:microsoft.com/office/officeart/2018/5/layout/IconCircleLabelList"/>
    <dgm:cxn modelId="{33B7BB69-01A2-4824-9AD8-8E323135A928}" type="presParOf" srcId="{01F8D67B-14E9-42E3-BFF2-F422C162D34F}" destId="{93C3C6CF-3E3E-45CE-A337-90BBD681860C}" srcOrd="1" destOrd="0" presId="urn:microsoft.com/office/officeart/2018/5/layout/IconCircleLabelList"/>
    <dgm:cxn modelId="{1D9D7BCB-2546-43AF-A9F6-3AF050123A2D}" type="presParOf" srcId="{01F8D67B-14E9-42E3-BFF2-F422C162D34F}" destId="{513D8A4B-76E2-4680-BB2C-23DD88D0076B}" srcOrd="2" destOrd="0" presId="urn:microsoft.com/office/officeart/2018/5/layout/IconCircleLabelList"/>
    <dgm:cxn modelId="{24377797-F7C5-4831-8945-607204DF8A7E}" type="presParOf" srcId="{01F8D67B-14E9-42E3-BFF2-F422C162D34F}" destId="{61D46C3A-BD22-4AC4-8E87-444FED2563A8}" srcOrd="3" destOrd="0" presId="urn:microsoft.com/office/officeart/2018/5/layout/IconCircleLabelList"/>
    <dgm:cxn modelId="{07A960B1-4106-4F2F-88B3-E70A131E910D}" type="presParOf" srcId="{C03597E2-B26F-4E96-8B39-834F0A1B887A}" destId="{40FC1E93-3815-4B1C-8323-03D3E1E6D24D}" srcOrd="5" destOrd="0" presId="urn:microsoft.com/office/officeart/2018/5/layout/IconCircleLabelList"/>
    <dgm:cxn modelId="{F9411483-3CC9-41B5-B768-1F4DE90A095A}" type="presParOf" srcId="{C03597E2-B26F-4E96-8B39-834F0A1B887A}" destId="{3D8A5A2A-2841-4427-94EF-AD7657C7F61D}" srcOrd="6" destOrd="0" presId="urn:microsoft.com/office/officeart/2018/5/layout/IconCircleLabelList"/>
    <dgm:cxn modelId="{8A436581-CA28-4294-BEBE-EC2A23BE4741}" type="presParOf" srcId="{3D8A5A2A-2841-4427-94EF-AD7657C7F61D}" destId="{37D61016-401C-4AE6-B194-5A092E009BAB}" srcOrd="0" destOrd="0" presId="urn:microsoft.com/office/officeart/2018/5/layout/IconCircleLabelList"/>
    <dgm:cxn modelId="{38D41906-EB8C-4822-88A2-725F3D45FAB2}" type="presParOf" srcId="{3D8A5A2A-2841-4427-94EF-AD7657C7F61D}" destId="{67FCCB33-0FD2-4E61-850B-F0817CFF93DF}" srcOrd="1" destOrd="0" presId="urn:microsoft.com/office/officeart/2018/5/layout/IconCircleLabelList"/>
    <dgm:cxn modelId="{CFCEAA62-7F16-4F84-BBC6-D62DA4367E65}" type="presParOf" srcId="{3D8A5A2A-2841-4427-94EF-AD7657C7F61D}" destId="{B6ABA668-C1E5-4AF7-83DA-BE23A034757F}" srcOrd="2" destOrd="0" presId="urn:microsoft.com/office/officeart/2018/5/layout/IconCircleLabelList"/>
    <dgm:cxn modelId="{AC021E50-3801-4875-9489-2DE2EE612C3E}" type="presParOf" srcId="{3D8A5A2A-2841-4427-94EF-AD7657C7F61D}" destId="{7CBEB716-08D8-413C-B5F9-422CB7BCD9E1}" srcOrd="3" destOrd="0" presId="urn:microsoft.com/office/officeart/2018/5/layout/IconCircleLabelList"/>
    <dgm:cxn modelId="{82BD6C41-B379-4BA0-B718-122644D3040A}" type="presParOf" srcId="{C03597E2-B26F-4E96-8B39-834F0A1B887A}" destId="{666A3144-5B7E-42D7-A7EE-E2107CDDEFEF}" srcOrd="7" destOrd="0" presId="urn:microsoft.com/office/officeart/2018/5/layout/IconCircleLabelList"/>
    <dgm:cxn modelId="{B15820CD-9742-4E39-8903-809704FCCBED}" type="presParOf" srcId="{C03597E2-B26F-4E96-8B39-834F0A1B887A}" destId="{72B7BC4B-19D8-4430-B0E0-B59988990E3E}" srcOrd="8" destOrd="0" presId="urn:microsoft.com/office/officeart/2018/5/layout/IconCircleLabelList"/>
    <dgm:cxn modelId="{541235FE-8F17-4F4D-8A1C-CECEEC6A3ED7}" type="presParOf" srcId="{72B7BC4B-19D8-4430-B0E0-B59988990E3E}" destId="{881A54F6-BF62-4BAA-8FB4-E9B034348EAA}" srcOrd="0" destOrd="0" presId="urn:microsoft.com/office/officeart/2018/5/layout/IconCircleLabelList"/>
    <dgm:cxn modelId="{FDC8AA35-DE90-4C7F-9BEC-BFEBDCD8834E}" type="presParOf" srcId="{72B7BC4B-19D8-4430-B0E0-B59988990E3E}" destId="{96BAFF4F-C744-498A-B42B-26E695F6FF44}" srcOrd="1" destOrd="0" presId="urn:microsoft.com/office/officeart/2018/5/layout/IconCircleLabelList"/>
    <dgm:cxn modelId="{A252FFF5-C8DB-45D2-9E94-8E86D56C3338}" type="presParOf" srcId="{72B7BC4B-19D8-4430-B0E0-B59988990E3E}" destId="{53980083-8678-481B-897A-5EAC8871A0C3}" srcOrd="2" destOrd="0" presId="urn:microsoft.com/office/officeart/2018/5/layout/IconCircleLabelList"/>
    <dgm:cxn modelId="{7D631243-F9AA-47E7-A6CE-2BAD4596085D}" type="presParOf" srcId="{72B7BC4B-19D8-4430-B0E0-B59988990E3E}" destId="{2E436165-0E36-44BF-9867-30C38DA3981B}" srcOrd="3" destOrd="0" presId="urn:microsoft.com/office/officeart/2018/5/layout/IconCircleLabelList"/>
    <dgm:cxn modelId="{7340440C-A8BF-41D4-834C-929A9674067D}" type="presParOf" srcId="{C03597E2-B26F-4E96-8B39-834F0A1B887A}" destId="{A92C70E9-C13F-4C01-966A-30EBD19C7D5E}" srcOrd="9" destOrd="0" presId="urn:microsoft.com/office/officeart/2018/5/layout/IconCircleLabelList"/>
    <dgm:cxn modelId="{4E8EDF15-2EC7-4AAB-8F1B-2E07699E83E0}" type="presParOf" srcId="{C03597E2-B26F-4E96-8B39-834F0A1B887A}" destId="{EC8AED6B-F39E-4C9C-9DB1-C60E75866774}" srcOrd="10" destOrd="0" presId="urn:microsoft.com/office/officeart/2018/5/layout/IconCircleLabelList"/>
    <dgm:cxn modelId="{6EE88CD5-7440-4CB7-821B-E491685B1725}" type="presParOf" srcId="{EC8AED6B-F39E-4C9C-9DB1-C60E75866774}" destId="{1D5A6E95-C54B-4ECD-980A-51DEFE689A39}" srcOrd="0" destOrd="0" presId="urn:microsoft.com/office/officeart/2018/5/layout/IconCircleLabelList"/>
    <dgm:cxn modelId="{9E1F52EF-9822-4D2A-9803-5CA4724437A6}" type="presParOf" srcId="{EC8AED6B-F39E-4C9C-9DB1-C60E75866774}" destId="{D6C16BEB-21CC-4F87-9D88-094662A2B2F3}" srcOrd="1" destOrd="0" presId="urn:microsoft.com/office/officeart/2018/5/layout/IconCircleLabelList"/>
    <dgm:cxn modelId="{1E8566FE-2F9D-4A2E-9939-1EA432C91F8C}" type="presParOf" srcId="{EC8AED6B-F39E-4C9C-9DB1-C60E75866774}" destId="{EFC61592-34FD-45FF-A0B3-0551FFC08A33}" srcOrd="2" destOrd="0" presId="urn:microsoft.com/office/officeart/2018/5/layout/IconCircleLabelList"/>
    <dgm:cxn modelId="{90923FCF-3655-4DE8-9344-2B4A3042863F}" type="presParOf" srcId="{EC8AED6B-F39E-4C9C-9DB1-C60E75866774}" destId="{F5A95A56-519B-465F-A601-5296C98E1B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66E03-7D34-4776-9B98-C5ED0FB2F206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1C90E-523E-4C69-A545-0025B3659515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3CA72-D659-4B44-85B3-4B293411821D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"Sichere" Programmiersprache</a:t>
          </a:r>
          <a:endParaRPr lang="en-US" sz="1100" kern="1200"/>
        </a:p>
      </dsp:txBody>
      <dsp:txXfrm>
        <a:off x="1856" y="2185540"/>
        <a:ext cx="1462500" cy="585000"/>
      </dsp:txXfrm>
    </dsp:sp>
    <dsp:sp modelId="{03F4B604-B96D-412B-8428-4CC235206240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D2764-6ECE-4D96-AE70-E7C9B82E85A6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32CA9-9633-4C01-AD2C-5236963EDBD9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Keine Speicherzugriffsfehler</a:t>
          </a:r>
          <a:endParaRPr lang="en-US" sz="1100" kern="1200"/>
        </a:p>
      </dsp:txBody>
      <dsp:txXfrm>
        <a:off x="1720293" y="2185540"/>
        <a:ext cx="1462500" cy="585000"/>
      </dsp:txXfrm>
    </dsp:sp>
    <dsp:sp modelId="{22861D39-F086-4791-A85C-217A8CB576C1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3C6CF-3E3E-45CE-A337-90BBD681860C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46C3A-BD22-4AC4-8E87-444FED2563A8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Intelligenter Compiler</a:t>
          </a:r>
          <a:endParaRPr lang="en-US" sz="1100" kern="1200"/>
        </a:p>
      </dsp:txBody>
      <dsp:txXfrm>
        <a:off x="3438731" y="2185540"/>
        <a:ext cx="1462500" cy="585000"/>
      </dsp:txXfrm>
    </dsp:sp>
    <dsp:sp modelId="{37D61016-401C-4AE6-B194-5A092E009BAB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CCB33-0FD2-4E61-850B-F0817CFF93DF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EB716-08D8-413C-B5F9-422CB7BCD9E1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Pattern Matching</a:t>
          </a:r>
          <a:endParaRPr lang="en-US" sz="1100" kern="1200"/>
        </a:p>
      </dsp:txBody>
      <dsp:txXfrm>
        <a:off x="5157168" y="2185540"/>
        <a:ext cx="1462500" cy="585000"/>
      </dsp:txXfrm>
    </dsp:sp>
    <dsp:sp modelId="{881A54F6-BF62-4BAA-8FB4-E9B034348EAA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AFF4F-C744-498A-B42B-26E695F6FF44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6165-0E36-44BF-9867-30C38DA3981B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Zero Cost Abstractions</a:t>
          </a:r>
          <a:endParaRPr lang="en-US" sz="1100" kern="1200"/>
        </a:p>
      </dsp:txBody>
      <dsp:txXfrm>
        <a:off x="6875606" y="2185540"/>
        <a:ext cx="1462500" cy="585000"/>
      </dsp:txXfrm>
    </dsp:sp>
    <dsp:sp modelId="{1D5A6E95-C54B-4ECD-980A-51DEFE689A39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16BEB-21CC-4F87-9D88-094662A2B2F3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95A56-519B-465F-A601-5296C98E1B5F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Datenorientiert statt Objektorientiert</a:t>
          </a:r>
          <a:endParaRPr lang="en-US" sz="1100" kern="1200"/>
        </a:p>
      </dsp:txBody>
      <dsp:txXfrm>
        <a:off x="8594043" y="2185540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4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d/d5/Rust_programming_language_black_logo.svg/2000px-Rust_programming_language_black_logo.svg.png" TargetMode="External"/><Relationship Id="rId2" Type="http://schemas.openxmlformats.org/officeDocument/2006/relationships/hyperlink" Target="https://doc.rust-lang.org/cargo/images/Cargo-Logo-Small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rust-lang.org/boo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Rust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Jan Lafferton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2227A660-D9D7-485D-9A6F-78CE8ADB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9DB1D-4AB9-4594-80AD-BDD6E7F6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Borrowing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36272-527A-44E1-8190-B9293A04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Werte können sich "ausgeliehen" werden</a:t>
            </a:r>
          </a:p>
          <a:p>
            <a:r>
              <a:rPr lang="de-DE"/>
              <a:t>Als readonly:                                                           Read &amp; Write:</a:t>
            </a:r>
            <a:endParaRPr lang="de-DE" dirty="0"/>
          </a:p>
        </p:txBody>
      </p:sp>
      <p:pic>
        <p:nvPicPr>
          <p:cNvPr id="5" name="Grafik 5" descr="Ein Bild, das Text, Laptop, Schild,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0DADC9F8-51FB-435E-B14E-DE4F847A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66" y="3144793"/>
            <a:ext cx="2743200" cy="1822338"/>
          </a:xfrm>
          <a:prstGeom prst="rect">
            <a:avLst/>
          </a:prstGeom>
        </p:spPr>
      </p:pic>
      <p:pic>
        <p:nvPicPr>
          <p:cNvPr id="7" name="Grafik 7" descr="Ein Bild, das Laptop, Computer, Telefon enthält.&#10;&#10;Mit sehr hoher Zuverlässigkeit generierte Beschreibung">
            <a:extLst>
              <a:ext uri="{FF2B5EF4-FFF2-40B4-BE49-F238E27FC236}">
                <a16:creationId xmlns:a16="http://schemas.microsoft.com/office/drawing/2014/main" id="{1BC0ED18-0AA4-43F3-870B-B8EA1A7D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56" y="3141587"/>
            <a:ext cx="3013275" cy="18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BE7A4-7B0D-4552-8841-045B0766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Funktionen</a:t>
            </a:r>
          </a:p>
        </p:txBody>
      </p:sp>
      <p:pic>
        <p:nvPicPr>
          <p:cNvPr id="4" name="Grafik 4" descr="Ein Bild, das Anzeige enthält.&#10;&#10;Mit sehr hoher Zuverlässigkeit generierte Beschreibung">
            <a:extLst>
              <a:ext uri="{FF2B5EF4-FFF2-40B4-BE49-F238E27FC236}">
                <a16:creationId xmlns:a16="http://schemas.microsoft.com/office/drawing/2014/main" id="{F8BA8758-EB7B-45FB-B66A-76394C59B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616397"/>
            <a:ext cx="5130782" cy="1680330"/>
          </a:xfrm>
          <a:prstGeom prst="rect">
            <a:avLst/>
          </a:prstGeom>
        </p:spPr>
      </p:pic>
      <p:pic>
        <p:nvPicPr>
          <p:cNvPr id="18" name="Grafik 18">
            <a:extLst>
              <a:ext uri="{FF2B5EF4-FFF2-40B4-BE49-F238E27FC236}">
                <a16:creationId xmlns:a16="http://schemas.microsoft.com/office/drawing/2014/main" id="{678E557B-9756-4FD6-A3B3-61024AE6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1475302"/>
            <a:ext cx="5130778" cy="196252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3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12CA-7499-4F93-B7AF-59CF145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Strukturen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B26DD-375A-41A7-8742-D0FC1EB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Keine Klassen, sondern structs</a:t>
            </a:r>
          </a:p>
          <a:p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4134E57C-6437-4314-B45F-39F2232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22" y="2595046"/>
            <a:ext cx="3360516" cy="25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F3F16-3774-4EF0-AA8F-6D1EA449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Methoden in Structs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2C150-CAB2-4768-9E17-0309DD8D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Ähnlich wie bei OOP</a:t>
            </a:r>
          </a:p>
          <a:p>
            <a:r>
              <a:rPr lang="de-DE"/>
              <a:t>"Pseudokonstruktoren"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09DC88DD-4A5F-4CCB-BE94-F3D96E23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97" y="2105595"/>
            <a:ext cx="4392592" cy="41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E9CCE-B165-4813-9FF9-481416B5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Match-Expressions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C39C5-A53B-4774-949C-7DB7C926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Ähnlich wie C-Switch, kann aber mehr</a:t>
            </a:r>
          </a:p>
        </p:txBody>
      </p:sp>
      <p:pic>
        <p:nvPicPr>
          <p:cNvPr id="4" name="Grafik 4" descr="Ein Bild, das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0A10F0EA-9F77-4322-95B7-96B69D46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3" y="2642795"/>
            <a:ext cx="5945528" cy="32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6CE52-7DB9-431A-9954-CD9B7CC4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 Sprachfeatures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245F3-F67E-43D3-92CF-7C267412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/>
              <a:t>Slices</a:t>
            </a:r>
          </a:p>
          <a:p>
            <a:r>
              <a:rPr lang="de-DE" dirty="0" err="1"/>
              <a:t>Generics</a:t>
            </a:r>
          </a:p>
          <a:p>
            <a:r>
              <a:rPr lang="de-DE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37416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8E1384-563C-40B3-A7B1-0BECEDC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44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FBA5-5E12-43CF-B3E5-5E88C92A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AE7BDE-0C4B-4F21-B9DE-3E51F85A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  <a:hlinkClick r:id="rId2"/>
              </a:rPr>
              <a:t>https://doc.rust-lang.org/cargo/images/Cargo-Logo-Small.png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  <a:hlinkClick r:id="rId3"/>
              </a:rPr>
              <a:t>https://upload.wikimedia.org/wikipedia/commons/thumb/d/d5/Rust_programming_language_black_logo.svg/2000px-Rust_programming_language_black_logo.svg.png</a:t>
            </a:r>
            <a:endParaRPr lang="de-DE" dirty="0"/>
          </a:p>
          <a:p>
            <a:r>
              <a:rPr lang="de-DE" dirty="0">
                <a:ea typeface="+mn-lt"/>
                <a:cs typeface="+mn-lt"/>
                <a:hlinkClick r:id="rId4"/>
              </a:rPr>
              <a:t>https://doc.rust-lang.org/book/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89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30FBA1-720C-40A8-9D26-94BFCA01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Danke für die Aufmerksamkeit!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94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EA2270-651D-46A2-AA48-0F8CBC36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75F99-B232-4F89-9BCE-38171A21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Entstehung und Geschichte </a:t>
            </a:r>
            <a:endParaRPr lang="de-DE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>
                <a:ea typeface="+mn-lt"/>
                <a:cs typeface="+mn-lt"/>
              </a:rPr>
              <a:t>Warum Rust?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/>
              <a:t>Cargo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Variablen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Datentypen </a:t>
            </a:r>
            <a:endParaRPr lang="de-DE" sz="24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err="1"/>
              <a:t>Borrowing</a:t>
            </a:r>
            <a:r>
              <a:rPr lang="de-DE" sz="2400" dirty="0"/>
              <a:t> &amp; Ownership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Funktionen </a:t>
            </a:r>
            <a:endParaRPr lang="de-DE" sz="24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Strukturen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Methoden in </a:t>
            </a:r>
            <a:r>
              <a:rPr lang="de-DE" sz="2400" err="1">
                <a:ea typeface="+mn-lt"/>
                <a:cs typeface="+mn-lt"/>
              </a:rPr>
              <a:t>Structs</a:t>
            </a:r>
            <a:endParaRPr lang="de-DE" sz="240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>
                <a:ea typeface="+mn-lt"/>
                <a:cs typeface="+mn-lt"/>
              </a:rPr>
              <a:t>Match-Expressions</a:t>
            </a:r>
            <a:endParaRPr lang="de-DE" sz="24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ea typeface="+mn-lt"/>
                <a:cs typeface="+mn-lt"/>
              </a:rPr>
              <a:t>Demo </a:t>
            </a:r>
            <a:endParaRPr lang="de-DE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2400" dirty="0"/>
              <a:t>Quellen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2400"/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9103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E9C430-A11B-4A0C-8EE5-D66EABC0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Entstehung und Geschichte</a:t>
            </a:r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2A1B5-2EC1-4F39-8198-82149558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buNone/>
            </a:pPr>
            <a:r>
              <a:rPr lang="de-DE" dirty="0"/>
              <a:t>Entwickelt von Mozilla</a:t>
            </a:r>
          </a:p>
          <a:p>
            <a:pPr marL="0" indent="0">
              <a:buNone/>
            </a:pPr>
            <a:r>
              <a:rPr lang="de-DE" dirty="0"/>
              <a:t>Erste stabile Version 2015</a:t>
            </a:r>
          </a:p>
          <a:p>
            <a:pPr marL="0" indent="0">
              <a:buNone/>
            </a:pPr>
            <a:r>
              <a:rPr lang="de-DE" dirty="0"/>
              <a:t>Neue Systemprogrammiersprache</a:t>
            </a:r>
          </a:p>
          <a:p>
            <a:pPr marL="0" indent="0">
              <a:buNone/>
            </a:pPr>
            <a:r>
              <a:rPr lang="de-DE"/>
              <a:t>Praxisnahes Konzept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Ersatz für C/C++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8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343B5-2BFD-4E6C-ADCD-E179813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/>
              <a:t>Warum Rust?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76D7B5E8-1A59-470B-A6B4-4982EA9BD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125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5C2C2-9E3F-4D93-835B-37D4DF08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Cargo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76509-8DEC-4E36-8C57-BA0A237F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Verwaltungstool für Rust-Projekte</a:t>
            </a:r>
          </a:p>
          <a:p>
            <a:r>
              <a:rPr lang="de-DE"/>
              <a:t>Zentrale Projektdatei (Cargo.toml)</a:t>
            </a:r>
          </a:p>
          <a:p>
            <a:r>
              <a:rPr lang="de-DE"/>
              <a:t>Verwaltet Build-Einstellungen und Bibliotheken</a:t>
            </a:r>
            <a:endParaRPr lang="de-DE" dirty="0"/>
          </a:p>
        </p:txBody>
      </p:sp>
      <p:pic>
        <p:nvPicPr>
          <p:cNvPr id="4" name="Grafik 4" descr="Ein Bild, das Spielzeug, klein enthält.&#10;&#10;Mit sehr hoher Zuverlässigkeit generierte Beschreibung">
            <a:extLst>
              <a:ext uri="{FF2B5EF4-FFF2-40B4-BE49-F238E27FC236}">
                <a16:creationId xmlns:a16="http://schemas.microsoft.com/office/drawing/2014/main" id="{16E4B0BA-2D51-43EA-8DCF-F0880473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46" y="1984151"/>
            <a:ext cx="2743200" cy="2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3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A46E4-179A-4DDB-8E4A-DC632720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67B6B-F795-43F1-8AF5-C7D314A4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dirty="0"/>
              <a:t>Variable in C:                                               Typ wird explizit bestimmt</a:t>
            </a:r>
          </a:p>
          <a:p>
            <a:endParaRPr lang="de-DE" dirty="0"/>
          </a:p>
          <a:p>
            <a:r>
              <a:rPr lang="de-DE" dirty="0"/>
              <a:t>Variable in Rust                                           Typ wird automatisch bestimmt (i32)</a:t>
            </a:r>
          </a:p>
          <a:p>
            <a:endParaRPr lang="de-DE" dirty="0"/>
          </a:p>
          <a:p>
            <a:r>
              <a:rPr lang="de-DE" dirty="0"/>
              <a:t>                                   !!! Variablen in Rust sind automatisch konstant !!!</a:t>
            </a:r>
            <a:endParaRPr lang="de-DE"/>
          </a:p>
          <a:p>
            <a:endParaRPr lang="de-DE" dirty="0"/>
          </a:p>
          <a:p>
            <a:r>
              <a:rPr lang="de-DE" dirty="0"/>
              <a:t>Schlüsselwort </a:t>
            </a:r>
            <a:r>
              <a:rPr lang="de-DE" dirty="0" err="1"/>
              <a:t>mut</a:t>
            </a:r>
            <a:r>
              <a:rPr lang="de-DE" dirty="0"/>
              <a:t> macht Variablen veränderbar</a:t>
            </a:r>
            <a:endParaRPr lang="de-DE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4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5227DB99-8C70-48BE-83B7-7F73FFC9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12" y="1999286"/>
            <a:ext cx="1280209" cy="602366"/>
          </a:xfrm>
          <a:prstGeom prst="rect">
            <a:avLst/>
          </a:prstGeom>
        </p:spPr>
      </p:pic>
      <p:pic>
        <p:nvPicPr>
          <p:cNvPr id="5" name="Grafik 5" descr="Ein Bild, das Objekt, Uhr, Anzeige enthält.&#10;&#10;Mit sehr hoher Zuverlässigkeit generierte Beschreibung">
            <a:extLst>
              <a:ext uri="{FF2B5EF4-FFF2-40B4-BE49-F238E27FC236}">
                <a16:creationId xmlns:a16="http://schemas.microsoft.com/office/drawing/2014/main" id="{8909D6AF-8951-4000-A25C-8443DDA9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12" y="2983133"/>
            <a:ext cx="1280210" cy="602367"/>
          </a:xfrm>
          <a:prstGeom prst="rect">
            <a:avLst/>
          </a:prstGeom>
        </p:spPr>
      </p:pic>
      <p:pic>
        <p:nvPicPr>
          <p:cNvPr id="6" name="Grafik 6" descr="Ein Bild, das Uhr, Anzeige enthält.&#10;&#10;Mit sehr hoher Zuverlässigkeit generierte Beschreibung">
            <a:extLst>
              <a:ext uri="{FF2B5EF4-FFF2-40B4-BE49-F238E27FC236}">
                <a16:creationId xmlns:a16="http://schemas.microsoft.com/office/drawing/2014/main" id="{B41DCD29-FA31-4AEB-A8F2-AEF801E1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65" y="4982463"/>
            <a:ext cx="1672542" cy="8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41475F-72EE-4A95-9CF5-A12ECB0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de-DE" sz="4000"/>
              <a:t>Datentypen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986CB-C5FF-43BB-BD76-70278752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F2560A1-F435-4347-BCFB-5F75FD45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46665"/>
              </p:ext>
            </p:extLst>
          </p:nvPr>
        </p:nvGraphicFramePr>
        <p:xfrm>
          <a:off x="5209315" y="643466"/>
          <a:ext cx="5780824" cy="52256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78070">
                  <a:extLst>
                    <a:ext uri="{9D8B030D-6E8A-4147-A177-3AD203B41FA5}">
                      <a16:colId xmlns:a16="http://schemas.microsoft.com/office/drawing/2014/main" val="1029496641"/>
                    </a:ext>
                  </a:extLst>
                </a:gridCol>
                <a:gridCol w="1702754">
                  <a:extLst>
                    <a:ext uri="{9D8B030D-6E8A-4147-A177-3AD203B41FA5}">
                      <a16:colId xmlns:a16="http://schemas.microsoft.com/office/drawing/2014/main" val="3876651142"/>
                    </a:ext>
                  </a:extLst>
                </a:gridCol>
              </a:tblGrid>
              <a:tr h="522563">
                <a:tc>
                  <a:txBody>
                    <a:bodyPr/>
                    <a:lstStyle/>
                    <a:p>
                      <a:r>
                        <a:rPr lang="de-DE" sz="2300"/>
                        <a:t>C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Rust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773193891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 </a:t>
                      </a:r>
                      <a:r>
                        <a:rPr lang="de-DE" sz="2300" err="1"/>
                        <a:t>char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u8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807187663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 </a:t>
                      </a:r>
                      <a:r>
                        <a:rPr lang="de-DE" sz="2300" err="1"/>
                        <a:t>short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u16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2921813032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 </a:t>
                      </a:r>
                      <a:r>
                        <a:rPr lang="de-DE" sz="2300" err="1"/>
                        <a:t>int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u32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439173528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r>
                        <a:rPr lang="de-DE" sz="2300" err="1"/>
                        <a:t>unsigned</a:t>
                      </a:r>
                      <a:r>
                        <a:rPr lang="de-DE" sz="2300"/>
                        <a:t> </a:t>
                      </a:r>
                      <a:r>
                        <a:rPr lang="de-DE" sz="2300" err="1"/>
                        <a:t>long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r>
                        <a:rPr lang="de-DE" sz="2300"/>
                        <a:t>u64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894351828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char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i8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484398772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short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i16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615308056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int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i32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1097236746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long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i64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410093826"/>
                  </a:ext>
                </a:extLst>
              </a:tr>
              <a:tr h="522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 err="1"/>
                        <a:t>char</a:t>
                      </a:r>
                      <a:r>
                        <a:rPr lang="de-DE" sz="2300"/>
                        <a:t>*</a:t>
                      </a:r>
                    </a:p>
                  </a:txBody>
                  <a:tcPr marL="118764" marR="118764" marT="59382" marB="5938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300"/>
                        <a:t>&amp;</a:t>
                      </a:r>
                      <a:r>
                        <a:rPr lang="de-DE" sz="2300" err="1"/>
                        <a:t>str</a:t>
                      </a:r>
                    </a:p>
                  </a:txBody>
                  <a:tcPr marL="118764" marR="118764" marT="59382" marB="59382"/>
                </a:tc>
                <a:extLst>
                  <a:ext uri="{0D108BD9-81ED-4DB2-BD59-A6C34878D82A}">
                    <a16:rowId xmlns:a16="http://schemas.microsoft.com/office/drawing/2014/main" val="336342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8EB827-16C3-4E6E-8203-02BB7A2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Beispiele Variablen</a:t>
            </a:r>
          </a:p>
        </p:txBody>
      </p:sp>
      <p:pic>
        <p:nvPicPr>
          <p:cNvPr id="4" name="Grafik 4" descr="Ein Bild, das Uhr enthält.&#10;&#10;Mit sehr hoher Zuverlässigkeit generierte Beschreibung">
            <a:extLst>
              <a:ext uri="{FF2B5EF4-FFF2-40B4-BE49-F238E27FC236}">
                <a16:creationId xmlns:a16="http://schemas.microsoft.com/office/drawing/2014/main" id="{687EA8EE-C72A-4B37-9874-4293B07E7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591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15A1E-8308-4B82-85C6-EBA7EF6B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Ownership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A0C9-F1ED-4EB1-AC31-3EBB02ED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/>
              <a:t>Es ist immer festgelegt wem ein Objekt gehört (Primitve Datentypen werden kopiert)</a:t>
            </a:r>
            <a:endParaRPr lang="de-DE" dirty="0"/>
          </a:p>
          <a:p>
            <a:r>
              <a:rPr lang="de-DE"/>
              <a:t>Ownership kann übertragen oder "ausgeliehen" werden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4" descr="Ein Bild, das weiß enthält.&#10;&#10;Mit sehr hoher Zuverlässigkeit generierte Beschreibung">
            <a:extLst>
              <a:ext uri="{FF2B5EF4-FFF2-40B4-BE49-F238E27FC236}">
                <a16:creationId xmlns:a16="http://schemas.microsoft.com/office/drawing/2014/main" id="{B640981A-9083-4445-84A1-46CC0D42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50" y="3594788"/>
            <a:ext cx="2743200" cy="536525"/>
          </a:xfrm>
          <a:prstGeom prst="rect">
            <a:avLst/>
          </a:prstGeom>
        </p:spPr>
      </p:pic>
      <p:pic>
        <p:nvPicPr>
          <p:cNvPr id="6" name="Grafik 6" descr="Ein Bild, das schwarz,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4AF3A0A-0D51-4F98-91BC-86DDED7C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8" y="3600069"/>
            <a:ext cx="2280213" cy="709231"/>
          </a:xfrm>
          <a:prstGeom prst="rect">
            <a:avLst/>
          </a:prstGeom>
        </p:spPr>
      </p:pic>
      <p:pic>
        <p:nvPicPr>
          <p:cNvPr id="9" name="Grafik 9" descr="Ein Bild, das Text, Schild, Laptop, Computer enthält.&#10;&#10;Mit sehr hoher Zuverlässigkeit generierte Beschreibung">
            <a:extLst>
              <a:ext uri="{FF2B5EF4-FFF2-40B4-BE49-F238E27FC236}">
                <a16:creationId xmlns:a16="http://schemas.microsoft.com/office/drawing/2014/main" id="{936E689B-35CA-4581-A201-39CABEEB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881" y="3598135"/>
            <a:ext cx="2492416" cy="1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0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D3BB1"/>
      </a:accent6>
      <a:hlink>
        <a:srgbClr val="C24991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RetrospectVTI</vt:lpstr>
      <vt:lpstr>Rust</vt:lpstr>
      <vt:lpstr>Gliederung</vt:lpstr>
      <vt:lpstr>Entstehung und Geschichte</vt:lpstr>
      <vt:lpstr>Warum Rust?</vt:lpstr>
      <vt:lpstr>Cargo</vt:lpstr>
      <vt:lpstr>Variablen</vt:lpstr>
      <vt:lpstr>Datentypen</vt:lpstr>
      <vt:lpstr>Beispiele Variablen</vt:lpstr>
      <vt:lpstr>Ownership</vt:lpstr>
      <vt:lpstr>Borrowing</vt:lpstr>
      <vt:lpstr>Funktionen</vt:lpstr>
      <vt:lpstr>Strukturen</vt:lpstr>
      <vt:lpstr>Methoden in Structs</vt:lpstr>
      <vt:lpstr>Match-Expressions</vt:lpstr>
      <vt:lpstr>Weitere Sprachfeatures</vt:lpstr>
      <vt:lpstr>Demo</vt:lpstr>
      <vt:lpstr>Quellen</vt:lpstr>
      <vt:lpstr>Danke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458</cp:revision>
  <dcterms:created xsi:type="dcterms:W3CDTF">2020-06-22T08:40:06Z</dcterms:created>
  <dcterms:modified xsi:type="dcterms:W3CDTF">2020-06-24T08:07:16Z</dcterms:modified>
</cp:coreProperties>
</file>