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3" r:id="rId6"/>
    <p:sldId id="259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2133" autoAdjust="0"/>
  </p:normalViewPr>
  <p:slideViewPr>
    <p:cSldViewPr snapToGrid="0">
      <p:cViewPr varScale="1">
        <p:scale>
          <a:sx n="64" d="100"/>
          <a:sy n="64" d="100"/>
        </p:scale>
        <p:origin x="117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E9338-4979-48F7-9C03-A41FF94871A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93F0-FBA7-492A-B1D9-D0AD2A55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List:</a:t>
            </a:r>
          </a:p>
          <a:p>
            <a:pPr marL="228600" indent="-228600">
              <a:buAutoNum type="arabicPeriod"/>
            </a:pPr>
            <a:r>
              <a:rPr lang="en-US" dirty="0"/>
              <a:t>Look at performance run of set events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893F0-FBA7-492A-B1D9-D0AD2A5578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AFB0-CC73-4051-8213-10409927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CBBEC-DE9D-400D-88E2-4CCFD0CA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09AC-377F-4AD5-ADDF-BF6BAE9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3D0C-15CA-448D-8CDB-1F264F5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1C7B-239F-4C3E-BE2F-1DF0507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6C1E-715F-444C-ABAF-17E556F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B9D57-4A10-4488-A8E8-DB973905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CE96-9227-40DC-ADB5-DB7036F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F91-03F5-4DD8-8CD2-EA83BB27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4DDA-497F-4E35-9608-737E0BFC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D0931-2C75-44D0-9966-1A4E19B64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AD83-2D39-4BAD-A6FF-46456EF6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EA97-55A2-41D3-ACC1-AC73B42E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0EE9-0DF0-49F3-A1F2-C88FE35B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C28A-60B6-4FF0-9C47-5CCCEDFB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9A0-4BBF-4584-ABFC-29CC83BA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E909-9D11-4758-B190-36767950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5487-932F-4475-B5BF-D194040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72BC-8C86-41CE-85A0-44D1C630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F6FB-426B-4F7F-A5A9-A63777A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D40-7FF1-4A3D-B0B2-91A98B9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007BA-B47E-4863-AB64-2A50906C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CA7F-A845-4DB7-9DA6-73EC2157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8B31-1515-42F1-AC66-F1909CC5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D1FE-3E9A-4EE3-ADAC-9E0B2B48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90E-5B93-4DA7-8560-0FCFCB11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C5AB-16F0-43EE-BA48-AFC39220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AD5B-20F5-406A-8441-9934EBB1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63D7-1377-4A6D-8A5D-84FFB4C8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5C4B-B595-4893-969A-5B69B8C5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98E3-0F46-469C-A745-C0632D7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5D7-BB7C-485F-B442-F75EB609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ADF7-86B0-42D4-8CBC-09CE8EA2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C7C3-3515-4DB9-878A-F17ACC77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BE614-31D4-4D34-B243-65D01CC1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24F5-4415-45D3-911B-DAD78AECA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E74B7-4C2E-4472-9551-5BB3701D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B758-046A-4366-9CEF-F5ECB129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CCBC-B537-44F3-990B-9407F5D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C25B-0B50-4E97-834B-C1004111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A4BBD-B0B4-4B59-ABCA-C86E097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7B0D9-D6E6-4ADE-9CBA-ED5EF058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4951-9250-4E21-B856-D76D1FB5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81BB7-ADB7-4D10-B546-A89B9D1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3D594-3767-4754-AA86-C65FB380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0078-4E32-4F69-90B5-ECDD3CA0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5BAD-4B38-4B1C-9FF1-559C0D0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8E07-1548-4A3B-8149-46C33714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9818-DA69-42A1-9E7B-AE963997B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9E10D-6B9C-44AC-AD8F-BB531D0E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BA5C-0635-430F-8707-F4F28A1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BDD5-B6A7-4AA9-BA81-EE09BAA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2C4D-0298-47A5-9148-8294A2EB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57CB-87F0-46A0-9B42-733CD262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0A3B0-8FD9-400F-8346-6ACA00C0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6B845-9687-4AC8-A014-19FC60A2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CAE7-2E11-4615-8B2F-7D635893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2DEBC-6011-4063-BDFD-F0E9299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9BDFB-75BF-42EB-A3F8-782D751E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2DD97-765D-43CD-821B-B544FD66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B107-F3B1-47ED-90FC-AB6F0D68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2837-BC6D-4854-9C87-5E0BFF73800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B70E-2778-4C61-A93E-DBF3712A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2323-4D96-4B05-9C96-7C71312B2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AAD0-25EB-40ED-84BE-8B5EB462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wdc.com/pages/viewpage.action?spaceKey=SWT&amp;title=Recording+with+plugin" TargetMode="External"/><Relationship Id="rId2" Type="http://schemas.openxmlformats.org/officeDocument/2006/relationships/hyperlink" Target="https://confluence.wdc.com/display/SWT/Plugin+User+Ma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wdc.com/display/SWT/RWR+Plugin+Examp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C7B4-43DE-435D-A504-7620F97EB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xPlorer</a:t>
            </a:r>
            <a:r>
              <a:rPr lang="en-US" dirty="0"/>
              <a:t> Plugin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4B1E-9431-4458-B582-7E63E30E1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John Kang</a:t>
            </a:r>
          </a:p>
        </p:txBody>
      </p:sp>
    </p:spTree>
    <p:extLst>
      <p:ext uri="{BB962C8B-B14F-4D97-AF65-F5344CB8AC3E}">
        <p14:creationId xmlns:p14="http://schemas.microsoft.com/office/powerpoint/2010/main" val="32387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672-E1E7-4D01-A728-96450C2D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7392-D123-49FF-A619-B4EF4DD1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Plugin User Manual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https://confluence.wdc.com/display/SWT/Plugin+User+Manual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Recording with Plugin using CLI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https://confluence.wdc.com/pages/viewpage.action?spaceKey=SWT&amp;title=Recording+with+plugin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RWR Plugin Examples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https://confluence.wdc.com/display/SWT/RWR+Plugin+Examples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406-C80A-4851-9E67-375D324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7BFF-BB3D-422C-BACC-8E350D6F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“Explorer filter on steroids” – Matt </a:t>
            </a:r>
          </a:p>
          <a:p>
            <a:r>
              <a:rPr lang="en-US" dirty="0"/>
              <a:t>To analysis performance of the drive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QOS by measuring the time each command takes.</a:t>
            </a:r>
          </a:p>
          <a:p>
            <a:r>
              <a:rPr lang="en-US" dirty="0"/>
              <a:t>To link events to allow for more efficient debugging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Grouping SET events and outputting to a CSV file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Counting number of SET events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Sequential SET events (events that don’t have matching parameters)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E8B0A-0AE8-4EC9-B7E0-460FE9687D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3060" y="6042234"/>
            <a:ext cx="7597507" cy="53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9506F-6A60-4E7C-A257-B191692C55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63061" y="5254516"/>
            <a:ext cx="7597506" cy="33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931D7-2511-436B-820A-31AB9BA73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60" y="4137375"/>
            <a:ext cx="7597506" cy="7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8C8B-B3A2-4399-8F8B-4595186F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tutorial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E4A681-B4BE-4852-B9E7-C55C40DF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0306" cy="452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5685F-8BD2-4583-8324-D75237F99660}"/>
              </a:ext>
            </a:extLst>
          </p:cNvPr>
          <p:cNvSpPr txBox="1"/>
          <p:nvPr/>
        </p:nvSpPr>
        <p:spPr>
          <a:xfrm>
            <a:off x="6665495" y="1690688"/>
            <a:ext cx="428324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First part of each line is the EXACT SET event name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Delimited by “&amp;” because none of the SET events and parameters use “&amp;”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Divided into sections to indicate to the program that there is specific logic that needs to be performed on each section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Can be expanded through the Java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AE88-6910-4ED7-B8E2-E66FF0CE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Plugin Code Tutorial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093991-C161-4AD6-9581-B7E6CE51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29463" cy="452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B3752-E28F-4439-9585-8EB17BCE59AD}"/>
              </a:ext>
            </a:extLst>
          </p:cNvPr>
          <p:cNvSpPr txBox="1"/>
          <p:nvPr/>
        </p:nvSpPr>
        <p:spPr>
          <a:xfrm>
            <a:off x="6665495" y="1690688"/>
            <a:ext cx="428324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Init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Logic performed before the RWR files are read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logic here will execute on every SET event read in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Destroy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Logic here will execute after all the RWR files are read</a:t>
            </a:r>
          </a:p>
          <a:p>
            <a:endParaRPr lang="en-US" dirty="0"/>
          </a:p>
          <a:p>
            <a:r>
              <a:rPr lang="en-US" dirty="0"/>
              <a:t>Like any Java Class, helper functions and methods can be added to help with logic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77E-AC5C-4E2F-B944-BDF2CAF0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xPlorer</a:t>
            </a:r>
            <a:r>
              <a:rPr lang="en-US" dirty="0"/>
              <a:t> CLI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82F-11FD-43A7-ADF4-E9A3EA22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Running Session Live</a:t>
            </a:r>
          </a:p>
          <a:p>
            <a:r>
              <a:rPr lang="en-US" b="1" dirty="0"/>
              <a:t>File Path to CMD: </a:t>
            </a:r>
            <a:r>
              <a:rPr lang="en-US" dirty="0"/>
              <a:t>C:\xTools\app\xplorer\ </a:t>
            </a:r>
          </a:p>
          <a:p>
            <a:r>
              <a:rPr lang="en-US" b="1" dirty="0"/>
              <a:t>START: </a:t>
            </a:r>
            <a:r>
              <a:rPr lang="en-US" dirty="0"/>
              <a:t>xplorer-cli.bat session create --session-configuration-file=&lt;path to </a:t>
            </a:r>
            <a:r>
              <a:rPr lang="en-US" dirty="0" err="1"/>
              <a:t>json</a:t>
            </a:r>
            <a:r>
              <a:rPr lang="en-US" dirty="0"/>
              <a:t> configuration file&gt; --start=true (*need JSON configuration file)</a:t>
            </a:r>
          </a:p>
          <a:p>
            <a:r>
              <a:rPr lang="en-US" b="1" dirty="0"/>
              <a:t>STOP: </a:t>
            </a:r>
            <a:r>
              <a:rPr lang="en-US" dirty="0"/>
              <a:t>xplorer-cli.bat session stop --session-id=&lt;session-id&gt;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Already have RWR files from GUI</a:t>
            </a:r>
          </a:p>
          <a:p>
            <a:r>
              <a:rPr lang="en-US" b="1" dirty="0"/>
              <a:t>File Path to CMD: </a:t>
            </a:r>
            <a:r>
              <a:rPr lang="en-US" dirty="0"/>
              <a:t>C:\xTools\app\xrwrdecoder\ </a:t>
            </a:r>
          </a:p>
          <a:p>
            <a:r>
              <a:rPr lang="en-US" b="1" dirty="0"/>
              <a:t>START:</a:t>
            </a:r>
            <a:r>
              <a:rPr lang="en-US" dirty="0"/>
              <a:t> xrwrdecoder-cli.bat process decode </a:t>
            </a:r>
          </a:p>
          <a:p>
            <a:pPr marL="457200" lvl="1" indent="0">
              <a:buNone/>
            </a:pPr>
            <a:r>
              <a:rPr lang="en-US" dirty="0"/>
              <a:t>--product=&lt;product name&gt; --run-mode=READ </a:t>
            </a:r>
          </a:p>
          <a:p>
            <a:pPr marL="457200" lvl="1" indent="0">
              <a:buNone/>
            </a:pPr>
            <a:r>
              <a:rPr lang="en-US" dirty="0"/>
              <a:t>--</a:t>
            </a:r>
            <a:r>
              <a:rPr lang="en-US" dirty="0" err="1"/>
              <a:t>rwr</a:t>
            </a:r>
            <a:r>
              <a:rPr lang="en-US" dirty="0"/>
              <a:t>-path&lt;path where RWR files are&gt; --</a:t>
            </a:r>
            <a:r>
              <a:rPr lang="en-US" dirty="0" err="1"/>
              <a:t>dco</a:t>
            </a:r>
            <a:r>
              <a:rPr lang="en-US" dirty="0"/>
              <a:t>-path=C:\RWR\SetDictionary.dco</a:t>
            </a:r>
          </a:p>
          <a:p>
            <a:pPr marL="457200" lvl="1" indent="0">
              <a:buNone/>
            </a:pPr>
            <a:r>
              <a:rPr lang="en-US" dirty="0"/>
              <a:t>--output-type=NONE </a:t>
            </a:r>
          </a:p>
          <a:p>
            <a:pPr marL="457200" lvl="1" indent="0">
              <a:buNone/>
            </a:pPr>
            <a:r>
              <a:rPr lang="en-US" dirty="0"/>
              <a:t>--plugin-classes=&lt;name of plugin class&gt; --plugin-source-directory=&lt;folder of plugin&gt;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7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5D9C-A4D7-4E34-81B2-66C68D21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live run during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F3DA-0165-427F-A2CF-A24BE1B1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Only using One 100Mb RWR file</a:t>
            </a:r>
          </a:p>
          <a:p>
            <a:r>
              <a:rPr lang="en-US" dirty="0"/>
              <a:t>Running </a:t>
            </a:r>
            <a:r>
              <a:rPr lang="en-US" i="1" dirty="0"/>
              <a:t>event counter </a:t>
            </a:r>
            <a:r>
              <a:rPr lang="en-US" dirty="0"/>
              <a:t>and </a:t>
            </a:r>
            <a:r>
              <a:rPr lang="en-US" i="1" dirty="0"/>
              <a:t>time delta of command </a:t>
            </a:r>
          </a:p>
          <a:p>
            <a:r>
              <a:rPr lang="en-US" dirty="0"/>
              <a:t>Showing how to use plugin on previous RWR files</a:t>
            </a:r>
          </a:p>
          <a:p>
            <a:endParaRPr lang="en-US" dirty="0"/>
          </a:p>
          <a:p>
            <a:r>
              <a:rPr lang="en-US" dirty="0"/>
              <a:t>Could do a 60 second test live test too?</a:t>
            </a:r>
          </a:p>
          <a:p>
            <a:pPr marL="0" indent="0">
              <a:buNone/>
            </a:pPr>
            <a:r>
              <a:rPr lang="en-US" dirty="0"/>
              <a:t>diskspd64.exe  -w0 -b128K -o32 -t1 -S -L -W5 -d60 S:\SLC.bin  1&gt;C:\Diskspd_Log\SLC_128KiB_SeqRead_QD32.log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xplorer-cli.bat session create --session-configuration-file=C:\xTools\informer_json_2.9.5.json --start=true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xplorer-cli.bat session stop --session-id=&lt;session-id&gt;</a:t>
            </a:r>
          </a:p>
          <a:p>
            <a:pPr marL="0" indent="0">
              <a:buNone/>
            </a:pPr>
            <a:r>
              <a:rPr lang="en-US" dirty="0"/>
              <a:t>- Session id can be found in the value section when the session gets created (displayed in the console window)</a:t>
            </a:r>
          </a:p>
        </p:txBody>
      </p:sp>
    </p:spTree>
    <p:extLst>
      <p:ext uri="{BB962C8B-B14F-4D97-AF65-F5344CB8AC3E}">
        <p14:creationId xmlns:p14="http://schemas.microsoft.com/office/powerpoint/2010/main" val="40254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5061-9D1D-4F32-86D6-93E3BA23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from Israel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6AFA-ED5D-4473-BFDE-9324D1C9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plugin output is </a:t>
            </a:r>
            <a:r>
              <a:rPr lang="en-US" b="1" dirty="0"/>
              <a:t>written to a file and not to the console.</a:t>
            </a:r>
            <a:r>
              <a:rPr lang="en-US" dirty="0"/>
              <a:t> (in the destroy method) </a:t>
            </a:r>
          </a:p>
          <a:p>
            <a:r>
              <a:rPr lang="en-US" dirty="0"/>
              <a:t>It is recommended to use "policy": "ON_STOP" in execute command in order to avoid collision of data. 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the JSON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5630-E72E-4CC6-A7A7-677D0875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34930-33BB-48A0-863A-3E6B0AC0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96" y="1690688"/>
            <a:ext cx="6267615" cy="47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2A6F-1862-46F5-80EA-249D4EB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0CBD-07CE-45A2-9F21-2BA9E99D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536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xPlorer Plugin Demo</vt:lpstr>
      <vt:lpstr>Purpose</vt:lpstr>
      <vt:lpstr>Configuration file tutorial</vt:lpstr>
      <vt:lpstr>Java Plugin Code Tutorial</vt:lpstr>
      <vt:lpstr>xPlorer CLI tutorial</vt:lpstr>
      <vt:lpstr>Small live run during the presentation</vt:lpstr>
      <vt:lpstr>Recommendation from Israel</vt:lpstr>
      <vt:lpstr>Output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xPlorer Plugin Demo</dc:title>
  <dc:creator>John Kang</dc:creator>
  <cp:lastModifiedBy>John Kang</cp:lastModifiedBy>
  <cp:revision>26</cp:revision>
  <dcterms:created xsi:type="dcterms:W3CDTF">2019-07-25T18:11:40Z</dcterms:created>
  <dcterms:modified xsi:type="dcterms:W3CDTF">2019-07-31T20:51:49Z</dcterms:modified>
</cp:coreProperties>
</file>