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86" r:id="rId4"/>
    <p:sldId id="259" r:id="rId5"/>
    <p:sldId id="261" r:id="rId6"/>
    <p:sldId id="280" r:id="rId7"/>
    <p:sldId id="281" r:id="rId8"/>
    <p:sldId id="285" r:id="rId9"/>
    <p:sldId id="282" r:id="rId10"/>
    <p:sldId id="283" r:id="rId11"/>
    <p:sldId id="284" r:id="rId12"/>
    <p:sldId id="279" r:id="rId13"/>
  </p:sldIdLst>
  <p:sldSz cx="9144000" cy="5143500" type="screen16x9"/>
  <p:notesSz cx="6858000" cy="9144000"/>
  <p:embeddedFontLs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Light" panose="020F0302020204030204" pitchFamily="34" charset="0"/>
      <p:regular r:id="rId19"/>
      <p:bold r:id="rId20"/>
      <p:italic r:id="rId21"/>
      <p:boldItalic r:id="rId22"/>
    </p:embeddedFont>
    <p:embeddedFont>
      <p:font typeface="Passion One" panose="02000506080000020004" pitchFamily="2" charset="77"/>
      <p:regular r:id="rId23"/>
      <p:bold r:id="rId24"/>
    </p:embeddedFont>
    <p:embeddedFont>
      <p:font typeface="Titillium Web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507DF9-0A2D-4188-ADDD-D16CBAE53E6C}">
  <a:tblStyle styleId="{91507DF9-0A2D-4188-ADDD-D16CBAE53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0" autoAdjust="0"/>
    <p:restoredTop sz="94674"/>
  </p:normalViewPr>
  <p:slideViewPr>
    <p:cSldViewPr snapToGrid="0">
      <p:cViewPr varScale="1">
        <p:scale>
          <a:sx n="197" d="100"/>
          <a:sy n="197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fe3a2f5c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fe3a2f5c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fe3a2f5c5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fe3a2f5c5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7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62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88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9fe828fb2f_0_4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4" name="Google Shape;3064;g9fe828fb2f_0_4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 rot="-2147213">
            <a:off x="-153758" y="4260841"/>
            <a:ext cx="588398" cy="685333"/>
            <a:chOff x="-512903" y="130262"/>
            <a:chExt cx="1033579" cy="1203856"/>
          </a:xfrm>
        </p:grpSpPr>
        <p:sp>
          <p:nvSpPr>
            <p:cNvPr id="18" name="Google Shape;18;p3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663095">
            <a:off x="8177493" y="2265062"/>
            <a:ext cx="1371785" cy="958852"/>
            <a:chOff x="7300319" y="-408113"/>
            <a:chExt cx="1371855" cy="958901"/>
          </a:xfrm>
        </p:grpSpPr>
        <p:sp>
          <p:nvSpPr>
            <p:cNvPr id="36" name="Google Shape;36;p3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avLst/>
              <a:gdLst/>
              <a:ahLst/>
              <a:cxnLst/>
              <a:rect l="l" t="t" r="r" b="b"/>
              <a:pathLst>
                <a:path w="15970" h="32069" extrusionOk="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avLst/>
              <a:gdLst/>
              <a:ahLst/>
              <a:cxnLst/>
              <a:rect l="l" t="t" r="r" b="b"/>
              <a:pathLst>
                <a:path w="8619" h="13883" extrusionOk="0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-3144195">
            <a:off x="511488" y="2198861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-3144155">
            <a:off x="6775292" y="4737402"/>
            <a:ext cx="610545" cy="580100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2185416">
            <a:off x="1316850" y="3880487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3144175">
            <a:off x="6998832" y="1064873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38096" y="-207260"/>
            <a:ext cx="9182888" cy="1941029"/>
            <a:chOff x="209575" y="678225"/>
            <a:chExt cx="7165175" cy="1503275"/>
          </a:xfrm>
        </p:grpSpPr>
        <p:sp>
          <p:nvSpPr>
            <p:cNvPr id="45" name="Google Shape;45;p3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575" y="678225"/>
              <a:ext cx="352400" cy="1503275"/>
            </a:xfrm>
            <a:custGeom>
              <a:avLst/>
              <a:gdLst/>
              <a:ahLst/>
              <a:cxnLst/>
              <a:rect l="l" t="t" r="r" b="b"/>
              <a:pathLst>
                <a:path w="14096" h="60131" extrusionOk="0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83125" y="678225"/>
              <a:ext cx="872975" cy="890375"/>
            </a:xfrm>
            <a:custGeom>
              <a:avLst/>
              <a:gdLst/>
              <a:ahLst/>
              <a:cxnLst/>
              <a:rect l="l" t="t" r="r" b="b"/>
              <a:pathLst>
                <a:path w="34919" h="35615" extrusionOk="0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168850" y="678225"/>
              <a:ext cx="282375" cy="588400"/>
            </a:xfrm>
            <a:custGeom>
              <a:avLst/>
              <a:gdLst/>
              <a:ahLst/>
              <a:cxnLst/>
              <a:rect l="l" t="t" r="r" b="b"/>
              <a:pathLst>
                <a:path w="11295" h="23536" extrusionOk="0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09575" y="678225"/>
              <a:ext cx="352400" cy="1503275"/>
            </a:xfrm>
            <a:custGeom>
              <a:avLst/>
              <a:gdLst/>
              <a:ahLst/>
              <a:cxnLst/>
              <a:rect l="l" t="t" r="r" b="b"/>
              <a:pathLst>
                <a:path w="14096" h="60131" fill="none" extrusionOk="0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83125" y="678225"/>
              <a:ext cx="872975" cy="890375"/>
            </a:xfrm>
            <a:custGeom>
              <a:avLst/>
              <a:gdLst/>
              <a:ahLst/>
              <a:cxnLst/>
              <a:rect l="l" t="t" r="r" b="b"/>
              <a:pathLst>
                <a:path w="34919" h="35615" fill="none" extrusionOk="0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68850" y="678225"/>
              <a:ext cx="282375" cy="588400"/>
            </a:xfrm>
            <a:custGeom>
              <a:avLst/>
              <a:gdLst/>
              <a:ahLst/>
              <a:cxnLst/>
              <a:rect l="l" t="t" r="r" b="b"/>
              <a:pathLst>
                <a:path w="11295" h="23536" fill="none" extrusionOk="0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235150" y="2349338"/>
            <a:ext cx="46737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 rot="-3144175">
            <a:off x="8626107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 rot="2185416">
            <a:off x="144750" y="1146424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3033062" y="311879"/>
            <a:ext cx="855128" cy="659520"/>
            <a:chOff x="3206237" y="4273754"/>
            <a:chExt cx="855128" cy="659520"/>
          </a:xfrm>
        </p:grpSpPr>
        <p:sp>
          <p:nvSpPr>
            <p:cNvPr id="210" name="Google Shape;210;p9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avLst/>
              <a:gdLst/>
              <a:ahLst/>
              <a:cxnLst/>
              <a:rect l="l" t="t" r="r" b="b"/>
              <a:pathLst>
                <a:path w="12205" h="32350" extrusionOk="0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avLst/>
              <a:gdLst/>
              <a:ahLst/>
              <a:cxnLst/>
              <a:rect l="l" t="t" r="r" b="b"/>
              <a:pathLst>
                <a:path w="4337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-2079588">
            <a:off x="3176382" y="4594272"/>
            <a:ext cx="669672" cy="533419"/>
            <a:chOff x="-602987" y="2563895"/>
            <a:chExt cx="640505" cy="510186"/>
          </a:xfrm>
        </p:grpSpPr>
        <p:sp>
          <p:nvSpPr>
            <p:cNvPr id="215" name="Google Shape;215;p9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9"/>
          <p:cNvSpPr/>
          <p:nvPr/>
        </p:nvSpPr>
        <p:spPr>
          <a:xfrm rot="-3144195">
            <a:off x="410738" y="4447836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-3144039">
            <a:off x="7067007" y="-212971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 rot="-3144447">
            <a:off x="6584232" y="4397304"/>
            <a:ext cx="564947" cy="516674"/>
            <a:chOff x="7951491" y="3948941"/>
            <a:chExt cx="472500" cy="432126"/>
          </a:xfrm>
        </p:grpSpPr>
        <p:sp>
          <p:nvSpPr>
            <p:cNvPr id="221" name="Google Shape;221;p9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9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23" name="Google Shape;223;p9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 rot="-3144039">
            <a:off x="-300256" y="31205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320" name="Google Shape;320;p13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8398534" y="103885"/>
            <a:ext cx="988295" cy="1014625"/>
            <a:chOff x="8095121" y="-207949"/>
            <a:chExt cx="1595825" cy="1638342"/>
          </a:xfrm>
        </p:grpSpPr>
        <p:grpSp>
          <p:nvGrpSpPr>
            <p:cNvPr id="338" name="Google Shape;338;p13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avLst/>
                <a:gdLst/>
                <a:ahLst/>
                <a:cxnLst/>
                <a:rect l="l" t="t" r="r" b="b"/>
                <a:pathLst>
                  <a:path w="28817" h="35455" extrusionOk="0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23528" extrusionOk="0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6424" extrusionOk="0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avLst/>
                <a:gdLst/>
                <a:ahLst/>
                <a:cxnLst/>
                <a:rect l="l" t="t" r="r" b="b"/>
                <a:pathLst>
                  <a:path w="14114" h="24445" extrusionOk="0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23528" extrusionOk="0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5414" extrusionOk="0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497" extrusionOk="0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13"/>
          <p:cNvGrpSpPr/>
          <p:nvPr/>
        </p:nvGrpSpPr>
        <p:grpSpPr>
          <a:xfrm rot="-2079588">
            <a:off x="8339182" y="4746597"/>
            <a:ext cx="669672" cy="533419"/>
            <a:chOff x="-602987" y="2563895"/>
            <a:chExt cx="640505" cy="510186"/>
          </a:xfrm>
        </p:grpSpPr>
        <p:sp>
          <p:nvSpPr>
            <p:cNvPr id="348" name="Google Shape;348;p13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xfrm>
            <a:off x="1649425" y="167275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2"/>
          </p:nvPr>
        </p:nvSpPr>
        <p:spPr>
          <a:xfrm>
            <a:off x="1649425" y="2099075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1649425" y="36045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5"/>
          </p:nvPr>
        </p:nvSpPr>
        <p:spPr>
          <a:xfrm>
            <a:off x="1649425" y="4030800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7"/>
          </p:nvPr>
        </p:nvSpPr>
        <p:spPr>
          <a:xfrm>
            <a:off x="5906100" y="16728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8"/>
          </p:nvPr>
        </p:nvSpPr>
        <p:spPr>
          <a:xfrm>
            <a:off x="5906100" y="2099072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9" hasCustomPrompt="1"/>
          </p:nvPr>
        </p:nvSpPr>
        <p:spPr>
          <a:xfrm>
            <a:off x="4975925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3"/>
          </p:nvPr>
        </p:nvSpPr>
        <p:spPr>
          <a:xfrm>
            <a:off x="5906100" y="3604499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4"/>
          </p:nvPr>
        </p:nvSpPr>
        <p:spPr>
          <a:xfrm>
            <a:off x="5906100" y="4030799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5925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20"/>
          <p:cNvGrpSpPr/>
          <p:nvPr/>
        </p:nvGrpSpPr>
        <p:grpSpPr>
          <a:xfrm flipH="1">
            <a:off x="-7983" y="486521"/>
            <a:ext cx="2457934" cy="4048498"/>
            <a:chOff x="6689905" y="486521"/>
            <a:chExt cx="2457934" cy="4048498"/>
          </a:xfrm>
        </p:grpSpPr>
        <p:sp>
          <p:nvSpPr>
            <p:cNvPr id="529" name="Google Shape;529;p20"/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20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558" name="Google Shape;558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20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20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568" name="Google Shape;568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20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573" name="Google Shape;573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20"/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20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" name="Google Shape;581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82" name="Google Shape;582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0" name="Google Shape;590;p20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91" name="Google Shape;591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2" name="Google Shape;592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93" name="Google Shape;593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1" name="Google Shape;601;p20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602" name="Google Shape;602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3" name="Google Shape;603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04" name="Google Shape;604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2" name="Google Shape;612;p20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613" name="Google Shape;613;p20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0"/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7948239" y="-528219"/>
            <a:ext cx="1177294" cy="1674755"/>
            <a:chOff x="6501775" y="678225"/>
            <a:chExt cx="872975" cy="1232525"/>
          </a:xfrm>
        </p:grpSpPr>
        <p:sp>
          <p:nvSpPr>
            <p:cNvPr id="617" name="Google Shape;617;p20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20"/>
          <p:cNvSpPr txBox="1">
            <a:spLocks noGrp="1"/>
          </p:cNvSpPr>
          <p:nvPr>
            <p:ph type="title"/>
          </p:nvPr>
        </p:nvSpPr>
        <p:spPr>
          <a:xfrm>
            <a:off x="4572000" y="544150"/>
            <a:ext cx="3852000" cy="9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0"/>
          <p:cNvSpPr txBox="1">
            <a:spLocks noGrp="1"/>
          </p:cNvSpPr>
          <p:nvPr>
            <p:ph type="subTitle" idx="1"/>
          </p:nvPr>
        </p:nvSpPr>
        <p:spPr>
          <a:xfrm>
            <a:off x="5560550" y="2274125"/>
            <a:ext cx="2863200" cy="4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0"/>
          <p:cNvSpPr txBox="1">
            <a:spLocks noGrp="1"/>
          </p:cNvSpPr>
          <p:nvPr>
            <p:ph type="subTitle" idx="2"/>
          </p:nvPr>
        </p:nvSpPr>
        <p:spPr>
          <a:xfrm>
            <a:off x="5882000" y="2723225"/>
            <a:ext cx="2541900" cy="84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0"/>
          <p:cNvSpPr txBox="1"/>
          <p:nvPr/>
        </p:nvSpPr>
        <p:spPr>
          <a:xfrm>
            <a:off x="5148950" y="3695425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>
            <a:spLocks noGrp="1"/>
          </p:cNvSpPr>
          <p:nvPr>
            <p:ph type="ctrTitle"/>
          </p:nvPr>
        </p:nvSpPr>
        <p:spPr>
          <a:xfrm>
            <a:off x="720000" y="1347875"/>
            <a:ext cx="6802800" cy="18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0" dirty="0">
                <a:latin typeface="Passion One"/>
                <a:ea typeface="Passion One"/>
                <a:cs typeface="Passion One"/>
                <a:sym typeface="Passion One"/>
              </a:rPr>
              <a:t>LEARNING AKKA</a:t>
            </a:r>
            <a:br>
              <a:rPr lang="en" sz="5300" b="0" dirty="0">
                <a:latin typeface="Passion One"/>
                <a:ea typeface="Passion One"/>
                <a:cs typeface="Passion One"/>
                <a:sym typeface="Passion One"/>
              </a:rPr>
            </a:br>
            <a:r>
              <a:rPr lang="en" sz="5800" b="0" dirty="0">
                <a:solidFill>
                  <a:srgbClr val="481F10"/>
                </a:solidFill>
                <a:latin typeface="Passion One"/>
                <a:ea typeface="Passion One"/>
                <a:cs typeface="Passion One"/>
                <a:sym typeface="Passion One"/>
              </a:rPr>
              <a:t> </a:t>
            </a:r>
            <a:r>
              <a:rPr lang="en" sz="9000" dirty="0">
                <a:solidFill>
                  <a:schemeClr val="dk2"/>
                </a:solidFill>
              </a:rPr>
              <a:t>Italian style</a:t>
            </a:r>
            <a:endParaRPr sz="9000" b="0" dirty="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634" name="Google Shape;634;p24"/>
          <p:cNvSpPr txBox="1">
            <a:spLocks noGrp="1"/>
          </p:cNvSpPr>
          <p:nvPr>
            <p:ph type="subTitle" idx="1"/>
          </p:nvPr>
        </p:nvSpPr>
        <p:spPr>
          <a:xfrm>
            <a:off x="720000" y="3215138"/>
            <a:ext cx="5656500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JAVA-10</a:t>
            </a:r>
            <a:endParaRPr dirty="0"/>
          </a:p>
        </p:txBody>
      </p:sp>
      <p:grpSp>
        <p:nvGrpSpPr>
          <p:cNvPr id="635" name="Google Shape;635;p24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36" name="Google Shape;636;p24"/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24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24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75" name="Google Shape;675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" name="Google Shape;679;p24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80" name="Google Shape;680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24"/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24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8" name="Google Shape;688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89" name="Google Shape;689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7" name="Google Shape;697;p24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0" name="Google Shape;700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8" name="Google Shape;708;p24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09" name="Google Shape;709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0" name="Google Shape;710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11" name="Google Shape;711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9" name="Google Shape;719;p24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20" name="Google Shape;720;p24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32;p36">
            <a:extLst>
              <a:ext uri="{FF2B5EF4-FFF2-40B4-BE49-F238E27FC236}">
                <a16:creationId xmlns:a16="http://schemas.microsoft.com/office/drawing/2014/main" id="{03B4F2AE-24CE-426F-B433-D633DA8439B4}"/>
              </a:ext>
            </a:extLst>
          </p:cNvPr>
          <p:cNvSpPr txBox="1">
            <a:spLocks/>
          </p:cNvSpPr>
          <p:nvPr/>
        </p:nvSpPr>
        <p:spPr>
          <a:xfrm>
            <a:off x="1041473" y="1283700"/>
            <a:ext cx="7061053" cy="25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ssion One"/>
              <a:buNone/>
              <a:defRPr sz="80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sz="10900" dirty="0" err="1"/>
              <a:t>Conclusion</a:t>
            </a:r>
            <a:endParaRPr lang="de-CH" sz="10900" dirty="0"/>
          </a:p>
        </p:txBody>
      </p:sp>
    </p:spTree>
    <p:extLst>
      <p:ext uri="{BB962C8B-B14F-4D97-AF65-F5344CB8AC3E}">
        <p14:creationId xmlns:p14="http://schemas.microsoft.com/office/powerpoint/2010/main" val="349022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F30EC0C-9E00-6946-A52E-E0A0EA54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44" y="2248029"/>
            <a:ext cx="1421076" cy="1507201"/>
          </a:xfrm>
          <a:prstGeom prst="rect">
            <a:avLst/>
          </a:prstGeom>
        </p:spPr>
      </p:pic>
      <p:sp>
        <p:nvSpPr>
          <p:cNvPr id="6" name="Google Shape;1532;p36">
            <a:extLst>
              <a:ext uri="{FF2B5EF4-FFF2-40B4-BE49-F238E27FC236}">
                <a16:creationId xmlns:a16="http://schemas.microsoft.com/office/drawing/2014/main" id="{B1D712A0-626B-7F4E-8E55-F1F3448522AD}"/>
              </a:ext>
            </a:extLst>
          </p:cNvPr>
          <p:cNvSpPr txBox="1">
            <a:spLocks/>
          </p:cNvSpPr>
          <p:nvPr/>
        </p:nvSpPr>
        <p:spPr>
          <a:xfrm>
            <a:off x="1121489" y="757754"/>
            <a:ext cx="7061053" cy="92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ssion One"/>
              <a:buNone/>
              <a:defRPr sz="80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sz="10900" dirty="0" err="1"/>
              <a:t>Learnings</a:t>
            </a:r>
            <a:endParaRPr lang="de-CH" sz="10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6C3902-03DE-0C4A-BFED-76C184C7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0" y="2243982"/>
            <a:ext cx="1421075" cy="14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9E29F94-0782-3140-918E-FE274ECF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05" y="2248029"/>
            <a:ext cx="1507201" cy="150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0DA661-8EFC-D74C-AE3D-7D3E1A99DED6}"/>
              </a:ext>
            </a:extLst>
          </p:cNvPr>
          <p:cNvSpPr txBox="1"/>
          <p:nvPr/>
        </p:nvSpPr>
        <p:spPr>
          <a:xfrm>
            <a:off x="6755234" y="4080384"/>
            <a:ext cx="165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FXML pro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4B6562-14E1-424B-B5A9-8CAAF173A35D}"/>
              </a:ext>
            </a:extLst>
          </p:cNvPr>
          <p:cNvSpPr txBox="1"/>
          <p:nvPr/>
        </p:nvSpPr>
        <p:spPr>
          <a:xfrm>
            <a:off x="3141710" y="4080384"/>
            <a:ext cx="15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3C2E5F-2BFA-D542-921A-2379831B5B7B}"/>
              </a:ext>
            </a:extLst>
          </p:cNvPr>
          <p:cNvSpPr txBox="1"/>
          <p:nvPr/>
        </p:nvSpPr>
        <p:spPr>
          <a:xfrm>
            <a:off x="5000205" y="4080384"/>
            <a:ext cx="165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understands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&amp; </a:t>
            </a:r>
            <a:r>
              <a:rPr lang="de-DE" dirty="0" err="1"/>
              <a:t>akka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E291AD-4F2C-A646-9B2C-1C642FDB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76" y="2202356"/>
            <a:ext cx="1507201" cy="15985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15C8EC0-6CFC-FA44-B2A1-F39B3BBFD417}"/>
              </a:ext>
            </a:extLst>
          </p:cNvPr>
          <p:cNvSpPr txBox="1"/>
          <p:nvPr/>
        </p:nvSpPr>
        <p:spPr>
          <a:xfrm>
            <a:off x="1049927" y="4061168"/>
            <a:ext cx="15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fear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rebase</a:t>
            </a:r>
            <a:r>
              <a:rPr lang="de-DE" dirty="0"/>
              <a:t> </a:t>
            </a:r>
            <a:r>
              <a:rPr lang="de-DE" dirty="0" err="1"/>
              <a:t>anymore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52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p47"/>
          <p:cNvSpPr txBox="1">
            <a:spLocks noGrp="1"/>
          </p:cNvSpPr>
          <p:nvPr>
            <p:ph type="title"/>
          </p:nvPr>
        </p:nvSpPr>
        <p:spPr>
          <a:xfrm>
            <a:off x="4572000" y="544150"/>
            <a:ext cx="3852000" cy="9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GRAZIE!</a:t>
            </a:r>
            <a:endParaRPr dirty="0"/>
          </a:p>
        </p:txBody>
      </p:sp>
      <p:sp>
        <p:nvSpPr>
          <p:cNvPr id="3067" name="Google Shape;3067;p47"/>
          <p:cNvSpPr txBox="1">
            <a:spLocks noGrp="1"/>
          </p:cNvSpPr>
          <p:nvPr>
            <p:ph type="subTitle" idx="1"/>
          </p:nvPr>
        </p:nvSpPr>
        <p:spPr>
          <a:xfrm>
            <a:off x="5560550" y="2274125"/>
            <a:ext cx="2863200" cy="4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atin typeface="Passion One"/>
                <a:ea typeface="Passion One"/>
                <a:cs typeface="Passion One"/>
                <a:sym typeface="Passion One"/>
              </a:rPr>
              <a:t>TABLE OF CONTENTS</a:t>
            </a:r>
            <a:endParaRPr sz="4000" b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735" name="Google Shape;735;p26"/>
          <p:cNvSpPr txBox="1">
            <a:spLocks noGrp="1"/>
          </p:cNvSpPr>
          <p:nvPr>
            <p:ph type="subTitle" idx="1"/>
          </p:nvPr>
        </p:nvSpPr>
        <p:spPr>
          <a:xfrm>
            <a:off x="2657553" y="125105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  <p:sp>
        <p:nvSpPr>
          <p:cNvPr id="737" name="Google Shape;737;p26"/>
          <p:cNvSpPr txBox="1">
            <a:spLocks noGrp="1"/>
          </p:cNvSpPr>
          <p:nvPr>
            <p:ph type="title" idx="3"/>
          </p:nvPr>
        </p:nvSpPr>
        <p:spPr>
          <a:xfrm>
            <a:off x="1728128" y="9647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4"/>
          </p:nvPr>
        </p:nvSpPr>
        <p:spPr>
          <a:xfrm>
            <a:off x="2722597" y="2375135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de-CH" dirty="0"/>
              <a:t>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Google Shape;740;p26"/>
          <p:cNvSpPr txBox="1">
            <a:spLocks noGrp="1"/>
          </p:cNvSpPr>
          <p:nvPr>
            <p:ph type="title" idx="6"/>
          </p:nvPr>
        </p:nvSpPr>
        <p:spPr>
          <a:xfrm>
            <a:off x="1728881" y="1967966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7"/>
          </p:nvPr>
        </p:nvSpPr>
        <p:spPr>
          <a:xfrm>
            <a:off x="2657553" y="3385768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de-CH" dirty="0"/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41;p26">
            <a:extLst>
              <a:ext uri="{FF2B5EF4-FFF2-40B4-BE49-F238E27FC236}">
                <a16:creationId xmlns:a16="http://schemas.microsoft.com/office/drawing/2014/main" id="{9E62C3C3-EFBA-42F1-BED7-8F3CD872D584}"/>
              </a:ext>
            </a:extLst>
          </p:cNvPr>
          <p:cNvSpPr txBox="1">
            <a:spLocks/>
          </p:cNvSpPr>
          <p:nvPr/>
        </p:nvSpPr>
        <p:spPr>
          <a:xfrm>
            <a:off x="2657553" y="4396402"/>
            <a:ext cx="25179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2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 SemiBold"/>
              <a:buNone/>
              <a:defRPr sz="2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pPr marL="0" indent="0"/>
            <a:r>
              <a:rPr lang="de-CH" dirty="0"/>
              <a:t>Review</a:t>
            </a:r>
          </a:p>
          <a:p>
            <a:pPr marL="0" indent="0"/>
            <a:endParaRPr lang="de-CH" dirty="0"/>
          </a:p>
        </p:txBody>
      </p:sp>
      <p:sp>
        <p:nvSpPr>
          <p:cNvPr id="11" name="Google Shape;740;p26">
            <a:extLst>
              <a:ext uri="{FF2B5EF4-FFF2-40B4-BE49-F238E27FC236}">
                <a16:creationId xmlns:a16="http://schemas.microsoft.com/office/drawing/2014/main" id="{2AAD2646-D0A9-4F71-9604-040406DE1B39}"/>
              </a:ext>
            </a:extLst>
          </p:cNvPr>
          <p:cNvSpPr txBox="1">
            <a:spLocks/>
          </p:cNvSpPr>
          <p:nvPr/>
        </p:nvSpPr>
        <p:spPr>
          <a:xfrm>
            <a:off x="1727378" y="2966966"/>
            <a:ext cx="7515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6000" b="0" i="0" u="none" strike="noStrike" cap="none">
                <a:solidFill>
                  <a:schemeClr val="accent5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4" name="Google Shape;740;p26">
            <a:extLst>
              <a:ext uri="{FF2B5EF4-FFF2-40B4-BE49-F238E27FC236}">
                <a16:creationId xmlns:a16="http://schemas.microsoft.com/office/drawing/2014/main" id="{40B92A39-1626-45C8-95EC-21CBD74F0F87}"/>
              </a:ext>
            </a:extLst>
          </p:cNvPr>
          <p:cNvSpPr txBox="1">
            <a:spLocks/>
          </p:cNvSpPr>
          <p:nvPr/>
        </p:nvSpPr>
        <p:spPr>
          <a:xfrm>
            <a:off x="1727378" y="3965966"/>
            <a:ext cx="7515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6000" b="0" i="0" u="none" strike="noStrike" cap="none">
                <a:solidFill>
                  <a:schemeClr val="accent5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1;p27">
            <a:extLst>
              <a:ext uri="{FF2B5EF4-FFF2-40B4-BE49-F238E27FC236}">
                <a16:creationId xmlns:a16="http://schemas.microsoft.com/office/drawing/2014/main" id="{C11EC6D1-0241-C64E-9E51-E025A76232E4}"/>
              </a:ext>
            </a:extLst>
          </p:cNvPr>
          <p:cNvSpPr txBox="1">
            <a:spLocks/>
          </p:cNvSpPr>
          <p:nvPr/>
        </p:nvSpPr>
        <p:spPr>
          <a:xfrm>
            <a:off x="3975370" y="343430"/>
            <a:ext cx="4355473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assion One"/>
              <a:buNone/>
              <a:defRPr sz="5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dirty="0" err="1"/>
              <a:t>Introduction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759B09-88F0-6340-9696-ED88FE5F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23" y="1086116"/>
            <a:ext cx="5545752" cy="40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2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7"/>
          <p:cNvSpPr txBox="1">
            <a:spLocks noGrp="1"/>
          </p:cNvSpPr>
          <p:nvPr>
            <p:ph type="title"/>
          </p:nvPr>
        </p:nvSpPr>
        <p:spPr>
          <a:xfrm>
            <a:off x="3975370" y="343430"/>
            <a:ext cx="4355473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1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 </a:t>
            </a:r>
            <a:endParaRPr dirty="0"/>
          </a:p>
        </p:txBody>
      </p:sp>
      <p:grpSp>
        <p:nvGrpSpPr>
          <p:cNvPr id="753" name="Google Shape;753;p27"/>
          <p:cNvGrpSpPr/>
          <p:nvPr/>
        </p:nvGrpSpPr>
        <p:grpSpPr>
          <a:xfrm>
            <a:off x="110768" y="1149202"/>
            <a:ext cx="2457508" cy="2845096"/>
            <a:chOff x="719992" y="1149202"/>
            <a:chExt cx="2457508" cy="2845096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755" name="Google Shape;755;p27"/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756" name="Google Shape;756;p27"/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5" h="13810" extrusionOk="0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7"/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8" h="12312" extrusionOk="0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8" name="Google Shape;758;p27"/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27"/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60" name="Google Shape;760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1" name="Google Shape;761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62" name="Google Shape;762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70" name="Google Shape;770;p27"/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71" name="Google Shape;771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2" name="Google Shape;772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73" name="Google Shape;773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81" name="Google Shape;781;p27"/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2" name="Google Shape;782;p27"/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783" name="Google Shape;783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7"/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8" name="Google Shape;788;p27"/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789" name="Google Shape;789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27"/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27"/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795" name="Google Shape;795;p27"/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796" name="Google Shape;796;p27"/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0" h="25765" extrusionOk="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3044" extrusionOk="0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8" name="Google Shape;798;p27"/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9" name="Google Shape;799;p27"/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800" name="Google Shape;800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4" name="Google Shape;804;p27"/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5" name="Google Shape;805;p27"/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06" name="Google Shape;806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07" name="Google Shape;807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08" name="Google Shape;808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16" name="Google Shape;816;p27"/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7" name="Google Shape;817;p27"/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818" name="Google Shape;818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9" name="Google Shape;819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20" name="Google Shape;820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8" name="Google Shape;828;p27"/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29" name="Google Shape;829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31" name="Google Shape;831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9" name="Google Shape;839;p27"/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3" name="Google Shape;843;p27"/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44" name="Google Shape;844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5" name="Google Shape;845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46" name="Google Shape;846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54" name="Google Shape;854;p27"/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55" name="Google Shape;855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6" name="Google Shape;856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57" name="Google Shape;857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" name="Google Shape;864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5" name="Google Shape;865;p27"/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866" name="Google Shape;866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7"/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871" name="Google Shape;871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5" name="Google Shape;875;p27"/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876" name="Google Shape;876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27"/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881" name="Google Shape;881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27"/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2" name="Google Shape;892;p27"/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893" name="Google Shape;893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7" name="Google Shape;897;p27"/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27"/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899" name="Google Shape;899;p27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27"/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902" name="Google Shape;902;p27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27"/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905" name="Google Shape;905;p27"/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7085" extrusionOk="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87" extrusionOk="0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8DE30D8D-32C8-420B-8628-B3F7B740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48" y="1107644"/>
            <a:ext cx="5725009" cy="4035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9"/>
          <p:cNvSpPr txBox="1">
            <a:spLocks noGrp="1"/>
          </p:cNvSpPr>
          <p:nvPr>
            <p:ph type="title"/>
          </p:nvPr>
        </p:nvSpPr>
        <p:spPr>
          <a:xfrm>
            <a:off x="1285030" y="1142044"/>
            <a:ext cx="5794425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GrossoCervello</a:t>
            </a:r>
            <a:endParaRPr dirty="0"/>
          </a:p>
        </p:txBody>
      </p:sp>
      <p:sp>
        <p:nvSpPr>
          <p:cNvPr id="919" name="Google Shape;919;p29"/>
          <p:cNvSpPr txBox="1">
            <a:spLocks noGrp="1"/>
          </p:cNvSpPr>
          <p:nvPr>
            <p:ph type="subTitle" idx="1"/>
          </p:nvPr>
        </p:nvSpPr>
        <p:spPr>
          <a:xfrm>
            <a:off x="1614488" y="2252757"/>
            <a:ext cx="6143625" cy="13762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Starts Actors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Gives actors a reference to itself and LabirintoEstremo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Receives updates of actors when they make a move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339715-8FFA-FC40-83CC-BDC2A7B7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70" y="1931918"/>
            <a:ext cx="1697107" cy="1697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9"/>
          <p:cNvSpPr txBox="1">
            <a:spLocks noGrp="1"/>
          </p:cNvSpPr>
          <p:nvPr>
            <p:ph type="title"/>
          </p:nvPr>
        </p:nvSpPr>
        <p:spPr>
          <a:xfrm>
            <a:off x="1285030" y="1142044"/>
            <a:ext cx="5794425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AttoreRand</a:t>
            </a:r>
            <a:endParaRPr dirty="0"/>
          </a:p>
        </p:txBody>
      </p:sp>
      <p:sp>
        <p:nvSpPr>
          <p:cNvPr id="919" name="Google Shape;919;p29"/>
          <p:cNvSpPr txBox="1">
            <a:spLocks noGrp="1"/>
          </p:cNvSpPr>
          <p:nvPr>
            <p:ph type="subTitle" idx="1"/>
          </p:nvPr>
        </p:nvSpPr>
        <p:spPr>
          <a:xfrm>
            <a:off x="2150774" y="1808955"/>
            <a:ext cx="6143625" cy="2444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Chooses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randomly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Sends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GrossoCervello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Sends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GrossoCervello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3FE3A6-589C-4C41-8A44-42FF20D6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02" y="895147"/>
            <a:ext cx="1945419" cy="19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9"/>
          <p:cNvSpPr txBox="1">
            <a:spLocks noGrp="1"/>
          </p:cNvSpPr>
          <p:nvPr>
            <p:ph type="title"/>
          </p:nvPr>
        </p:nvSpPr>
        <p:spPr>
          <a:xfrm>
            <a:off x="1285030" y="1142044"/>
            <a:ext cx="6473083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AttoreSchneggo</a:t>
            </a:r>
            <a:endParaRPr dirty="0"/>
          </a:p>
        </p:txBody>
      </p:sp>
      <p:sp>
        <p:nvSpPr>
          <p:cNvPr id="919" name="Google Shape;919;p29"/>
          <p:cNvSpPr txBox="1">
            <a:spLocks noGrp="1"/>
          </p:cNvSpPr>
          <p:nvPr>
            <p:ph type="subTitle" idx="1"/>
          </p:nvPr>
        </p:nvSpPr>
        <p:spPr>
          <a:xfrm>
            <a:off x="1762431" y="2252757"/>
            <a:ext cx="6880123" cy="2444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Has</a:t>
            </a:r>
            <a:r>
              <a:rPr lang="de-DE" dirty="0"/>
              <a:t> ist own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labyrinth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Remembers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go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Sends chosen move to </a:t>
            </a:r>
            <a:r>
              <a:rPr lang="en-US" dirty="0" err="1"/>
              <a:t>GrossoCervello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Sends position of goal to </a:t>
            </a:r>
            <a:r>
              <a:rPr lang="en-US" dirty="0" err="1"/>
              <a:t>GrossoCervello</a:t>
            </a:r>
            <a:r>
              <a:rPr lang="en-US" dirty="0"/>
              <a:t> if found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092515-BBF1-264D-B358-426101A6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71" y="1522177"/>
            <a:ext cx="1752766" cy="17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5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7;p29">
            <a:extLst>
              <a:ext uri="{FF2B5EF4-FFF2-40B4-BE49-F238E27FC236}">
                <a16:creationId xmlns:a16="http://schemas.microsoft.com/office/drawing/2014/main" id="{99A77812-1AEC-1249-8D6A-63E741F1C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5030" y="1142044"/>
            <a:ext cx="6473083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FXML GUI</a:t>
            </a:r>
            <a:endParaRPr dirty="0"/>
          </a:p>
        </p:txBody>
      </p:sp>
      <p:sp>
        <p:nvSpPr>
          <p:cNvPr id="6" name="Google Shape;919;p29">
            <a:extLst>
              <a:ext uri="{FF2B5EF4-FFF2-40B4-BE49-F238E27FC236}">
                <a16:creationId xmlns:a16="http://schemas.microsoft.com/office/drawing/2014/main" id="{05180FA5-738D-5F46-B96F-0131A9E538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5887" y="1980382"/>
            <a:ext cx="6880123" cy="2444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main-</a:t>
            </a: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Principale</a:t>
            </a:r>
            <a:r>
              <a:rPr lang="de-DE" dirty="0"/>
              <a:t>) </a:t>
            </a:r>
            <a:r>
              <a:rPr lang="de-DE" dirty="0" err="1"/>
              <a:t>starts</a:t>
            </a:r>
            <a:r>
              <a:rPr lang="de-DE" dirty="0"/>
              <a:t> a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i="1" dirty="0" err="1"/>
              <a:t>Controllore</a:t>
            </a:r>
            <a:r>
              <a:rPr lang="de-DE" i="1" dirty="0"/>
              <a:t> </a:t>
            </a:r>
            <a:r>
              <a:rPr lang="de-DE" dirty="0"/>
              <a:t>-&gt;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LabirintoEstremo</a:t>
            </a:r>
            <a:endParaRPr lang="de-DE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Additionally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i="1" dirty="0" err="1"/>
              <a:t>CentroDiControllo</a:t>
            </a:r>
            <a:r>
              <a:rPr lang="de-DE" i="1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buttons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Attores</a:t>
            </a:r>
            <a:r>
              <a:rPr lang="de-DE" i="1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GrossoCervello</a:t>
            </a:r>
            <a:r>
              <a:rPr lang="de-DE" i="1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 </a:t>
            </a:r>
            <a:r>
              <a:rPr lang="de-DE" i="1" dirty="0" err="1"/>
              <a:t>GrossoCervello</a:t>
            </a:r>
            <a:r>
              <a:rPr lang="de-DE" i="1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a update-</a:t>
            </a:r>
            <a:r>
              <a:rPr lang="de-DE" dirty="0" err="1"/>
              <a:t>Function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main-controller,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reloads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GUI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1553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32;p36">
            <a:extLst>
              <a:ext uri="{FF2B5EF4-FFF2-40B4-BE49-F238E27FC236}">
                <a16:creationId xmlns:a16="http://schemas.microsoft.com/office/drawing/2014/main" id="{03B4F2AE-24CE-426F-B433-D633DA8439B4}"/>
              </a:ext>
            </a:extLst>
          </p:cNvPr>
          <p:cNvSpPr txBox="1">
            <a:spLocks/>
          </p:cNvSpPr>
          <p:nvPr/>
        </p:nvSpPr>
        <p:spPr>
          <a:xfrm>
            <a:off x="1836450" y="1283700"/>
            <a:ext cx="5471100" cy="119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ssion One"/>
              <a:buNone/>
              <a:defRPr sz="80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sz="10900" dirty="0"/>
              <a:t>DEMO</a:t>
            </a:r>
          </a:p>
        </p:txBody>
      </p:sp>
      <p:sp>
        <p:nvSpPr>
          <p:cNvPr id="3" name="Google Shape;917;p29">
            <a:extLst>
              <a:ext uri="{FF2B5EF4-FFF2-40B4-BE49-F238E27FC236}">
                <a16:creationId xmlns:a16="http://schemas.microsoft.com/office/drawing/2014/main" id="{9F36302C-AAF2-A045-ABC0-EE64F0CA6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5458" y="2666190"/>
            <a:ext cx="6473083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>
                <a:solidFill>
                  <a:schemeClr val="accent3"/>
                </a:solidFill>
              </a:rPr>
              <a:t>GitFlow</a:t>
            </a:r>
            <a:r>
              <a:rPr lang="en" sz="4400" dirty="0">
                <a:solidFill>
                  <a:schemeClr val="accent3"/>
                </a:solidFill>
              </a:rPr>
              <a:t> &amp; Application</a:t>
            </a:r>
            <a:endParaRPr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9047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Bildschirmpräsentation (16:9)</PresentationFormat>
  <Paragraphs>43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Montserrat Light</vt:lpstr>
      <vt:lpstr>Montserrat</vt:lpstr>
      <vt:lpstr>Arial</vt:lpstr>
      <vt:lpstr>Titillium Web SemiBold</vt:lpstr>
      <vt:lpstr>Passion One</vt:lpstr>
      <vt:lpstr>Learning Fractions: Pizza Slices by Slidesgo</vt:lpstr>
      <vt:lpstr>LEARNING AKKA  Italian style</vt:lpstr>
      <vt:lpstr>TABLE OF CONTENTS</vt:lpstr>
      <vt:lpstr>PowerPoint-Präsentation</vt:lpstr>
      <vt:lpstr>Sequence Diagram</vt:lpstr>
      <vt:lpstr>GrossoCervello</vt:lpstr>
      <vt:lpstr>AttoreRand</vt:lpstr>
      <vt:lpstr>AttoreSchneggo</vt:lpstr>
      <vt:lpstr>FXML GUI</vt:lpstr>
      <vt:lpstr>GitFlow &amp; Application</vt:lpstr>
      <vt:lpstr>PowerPoint-Präsentation</vt:lpstr>
      <vt:lpstr>PowerPoint-Präsentation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AKKA  Italian style</dc:title>
  <dc:creator>bfh</dc:creator>
  <cp:lastModifiedBy>Jan F</cp:lastModifiedBy>
  <cp:revision>19</cp:revision>
  <dcterms:modified xsi:type="dcterms:W3CDTF">2021-11-19T07:50:24Z</dcterms:modified>
</cp:coreProperties>
</file>