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Programar ¿Qué es?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err="1"/>
              <a:t>By</a:t>
            </a:r>
            <a:r>
              <a:rPr lang="es-419" dirty="0"/>
              <a:t> MORJAN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69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341" y="3598331"/>
            <a:ext cx="6346326" cy="2268559"/>
          </a:xfrm>
        </p:spPr>
        <p:txBody>
          <a:bodyPr>
            <a:normAutofit/>
          </a:bodyPr>
          <a:lstStyle/>
          <a:p>
            <a:pPr algn="l"/>
            <a:r>
              <a:rPr lang="es-419" sz="2000" dirty="0"/>
              <a:t>Programar es: manipular datos con la finalidad de dar solución a un problema o situación determinada.</a:t>
            </a:r>
            <a:br>
              <a:rPr lang="es-419" sz="2000" dirty="0"/>
            </a:br>
            <a:br>
              <a:rPr lang="es-419" sz="2000" dirty="0"/>
            </a:br>
            <a:r>
              <a:rPr lang="es-419" sz="2000" dirty="0"/>
              <a:t>Acompañado de un lenguaje de programación que sea capas de comunicarse con la computadora y que esta interprete las acciones a cumplir.</a:t>
            </a:r>
            <a:endParaRPr lang="es-CO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Definición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58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1741" y="677333"/>
            <a:ext cx="3441858" cy="2751667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En programación, una variable está formada por un espacio en el sistema de almacenamiento y un nombre simbólico que está asociado a dicho espacio. Ese espacio contiene una cantidad de información conocida o desconocida, es decir un valor.</a:t>
            </a:r>
            <a:br>
              <a:rPr lang="es-ES" sz="1600" dirty="0"/>
            </a:br>
            <a:br>
              <a:rPr lang="es-419" sz="1600" dirty="0"/>
            </a:br>
            <a:r>
              <a:rPr lang="es-419" sz="1600" dirty="0"/>
              <a:t>Para mi una variable es una caja donde se guardan datos que luego se utilizaran para algo.</a:t>
            </a: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Variables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FF5CCE-5EE2-7CD4-40D0-634728AD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9" y="753533"/>
            <a:ext cx="2855382" cy="2855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03" y="3429000"/>
            <a:ext cx="7483475" cy="34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3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67" y="677333"/>
            <a:ext cx="4182532" cy="2751667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Una constante es un número, un carácter o una cadena de caracteres que se puede utilizar como valor en un programa. Utilice las constantes para representar valores flotantes, enteros, de enumeración o de caracteres que no pueden modificarse.</a:t>
            </a:r>
            <a:br>
              <a:rPr lang="es-ES" sz="1600" dirty="0"/>
            </a:br>
            <a:br>
              <a:rPr lang="es-419" sz="1600" dirty="0"/>
            </a:br>
            <a:r>
              <a:rPr lang="es-419" sz="1600" dirty="0"/>
              <a:t>Para mi una constante es una caja donde se guardan datos y se cierra para que luego se utilicen para algo pero no se puede volver a abrir ni guardar nada mas.</a:t>
            </a: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Constantes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4209" y="3429000"/>
            <a:ext cx="6475063" cy="34130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4DF9C6-388C-02A5-BA5C-F7E7D05B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17" y="429684"/>
            <a:ext cx="2863850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67" y="753533"/>
            <a:ext cx="4555066" cy="2455333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En ciencias de la computación, un tipo de dato informático o simplemente tipo es un atributo de los datos que indica al ordenador sobre la clase de datos que se va a manejar. Esto incluye imponer restricciones en los datos, como qué valores pueden tomar y qué operaciones se pueden realizar.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Pastillitas que sirven para ciertos casos.</a:t>
            </a:r>
            <a:br>
              <a:rPr lang="es-419" sz="1600" dirty="0"/>
            </a:b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Tipo de datos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41585" y="2882900"/>
            <a:ext cx="6410179" cy="39482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5B89D3-E895-7505-9368-03524E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550333"/>
            <a:ext cx="2332567" cy="23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67" y="753533"/>
            <a:ext cx="4555066" cy="2455333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Una función es un conjunto de instrucciones que a lo largo del programa van a ser ejecutadas una o muchas veces. Es por ello, que este conjunto de instrucciones se agrupan en una función. Las funciones pueden ser llamadas y ejecutadas desde cualquier punto del programa..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Receta con </a:t>
            </a:r>
            <a:r>
              <a:rPr lang="es-ES" sz="1600" b="1" dirty="0"/>
              <a:t>ingredientes</a:t>
            </a:r>
            <a:r>
              <a:rPr lang="es-ES" sz="1600" dirty="0"/>
              <a:t>, que debe realizar </a:t>
            </a:r>
            <a:r>
              <a:rPr lang="es-ES" sz="1600" b="1" dirty="0"/>
              <a:t>paso a paso</a:t>
            </a:r>
            <a:r>
              <a:rPr lang="es-ES" sz="1600" dirty="0"/>
              <a:t>, y </a:t>
            </a:r>
            <a:r>
              <a:rPr lang="es-ES" sz="1600" b="1" dirty="0"/>
              <a:t>entrega</a:t>
            </a:r>
            <a:r>
              <a:rPr lang="es-ES" sz="1600" dirty="0"/>
              <a:t> un plato de comida.</a:t>
            </a:r>
            <a:br>
              <a:rPr lang="es-419" sz="1600" dirty="0"/>
            </a:b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Funciones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157" y="3393697"/>
            <a:ext cx="8854420" cy="31171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5B89D3-E895-7505-9368-03524E16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8500" y="550333"/>
            <a:ext cx="2332567" cy="23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67" y="753533"/>
            <a:ext cx="4555066" cy="2455333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Una condicional permite que el programa pueda tener bifurcaciones a la hora de ejecutarse, teniendo en cuenta una el resultado que se este evaluando en la condición.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Para mi es preguntarse si la condición se cumple o no se cumple y que se debe hacer en cada caso.</a:t>
            </a:r>
            <a:br>
              <a:rPr lang="es-419" sz="1600" dirty="0"/>
            </a:b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Condicionales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133" y="3071964"/>
            <a:ext cx="7677548" cy="3438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926368-D49B-F7B7-299A-640FDCCC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802897"/>
            <a:ext cx="2590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1067" y="753533"/>
            <a:ext cx="4555066" cy="2455333"/>
          </a:xfrm>
        </p:spPr>
        <p:txBody>
          <a:bodyPr>
            <a:noAutofit/>
          </a:bodyPr>
          <a:lstStyle/>
          <a:p>
            <a:pPr algn="l"/>
            <a:r>
              <a:rPr lang="es-ES" sz="1600" dirty="0"/>
              <a:t>Las estructuras repetitivas (bucles) ciclos son aquellas que reiteran una o un grupo de instrucciones "n" veces y dependen de una variable de control del ciclo. Es decir, ejecutan una o varias instrucciones un número de veces definido.</a:t>
            </a:r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Para mi es preguntarse si la condición se cumple o no se cumple y que se debe hacer en cada caso.</a:t>
            </a:r>
            <a:br>
              <a:rPr lang="es-419" sz="1600" dirty="0"/>
            </a:b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875" y="347134"/>
            <a:ext cx="5357600" cy="406399"/>
          </a:xfrm>
        </p:spPr>
        <p:txBody>
          <a:bodyPr/>
          <a:lstStyle/>
          <a:p>
            <a:r>
              <a:rPr lang="es-419" dirty="0"/>
              <a:t>Ciclos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3050B9-E48B-720A-99F1-5AB22C8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133" y="3506111"/>
            <a:ext cx="7677548" cy="25706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926368-D49B-F7B7-299A-640FDCCC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166" y="347134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8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8670-B135-A04D-F88E-35425920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075" y="3615268"/>
            <a:ext cx="4555066" cy="1193800"/>
          </a:xfrm>
        </p:spPr>
        <p:txBody>
          <a:bodyPr>
            <a:noAutofit/>
          </a:bodyPr>
          <a:lstStyle/>
          <a:p>
            <a:pPr algn="l"/>
            <a:r>
              <a:rPr lang="es-ES" sz="8000" dirty="0"/>
              <a:t>Ejercicio</a:t>
            </a:r>
            <a:br>
              <a:rPr lang="es-419" sz="1600" dirty="0"/>
            </a:br>
            <a:endParaRPr lang="es-CO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E848E-71C7-8436-CAA7-891A9A3CE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942" y="3022601"/>
            <a:ext cx="5357600" cy="406399"/>
          </a:xfrm>
        </p:spPr>
        <p:txBody>
          <a:bodyPr/>
          <a:lstStyle/>
          <a:p>
            <a:r>
              <a:rPr lang="es-419" dirty="0"/>
              <a:t>vámonos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1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171</TotalTime>
  <Words>462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Programar ¿Qué es?</vt:lpstr>
      <vt:lpstr>Programar es: manipular datos con la finalidad de dar solución a un problema o situación determinada.  Acompañado de un lenguaje de programación que sea capas de comunicarse con la computadora y que esta interprete las acciones a cumplir.</vt:lpstr>
      <vt:lpstr>En programación, una variable está formada por un espacio en el sistema de almacenamiento y un nombre simbólico que está asociado a dicho espacio. Ese espacio contiene una cantidad de información conocida o desconocida, es decir un valor.  Para mi una variable es una caja donde se guardan datos que luego se utilizaran para algo.</vt:lpstr>
      <vt:lpstr>Una constante es un número, un carácter o una cadena de caracteres que se puede utilizar como valor en un programa. Utilice las constantes para representar valores flotantes, enteros, de enumeración o de caracteres que no pueden modificarse.  Para mi una constante es una caja donde se guardan datos y se cierra para que luego se utilicen para algo pero no se puede volver a abrir ni guardar nada mas.</vt:lpstr>
      <vt:lpstr>En ciencias de la computación, un tipo de dato informático o simplemente tipo es un atributo de los datos que indica al ordenador sobre la clase de datos que se va a manejar. Esto incluye imponer restricciones en los datos, como qué valores pueden tomar y qué operaciones se pueden realizar.  Pastillitas que sirven para ciertos casos. </vt:lpstr>
      <vt:lpstr>Una función es un conjunto de instrucciones que a lo largo del programa van a ser ejecutadas una o muchas veces. Es por ello, que este conjunto de instrucciones se agrupan en una función. Las funciones pueden ser llamadas y ejecutadas desde cualquier punto del programa..  Receta con ingredientes, que debe realizar paso a paso, y entrega un plato de comida. </vt:lpstr>
      <vt:lpstr>Una condicional permite que el programa pueda tener bifurcaciones a la hora de ejecutarse, teniendo en cuenta una el resultado que se este evaluando en la condición.  Para mi es preguntarse si la condición se cumple o no se cumple y que se debe hacer en cada caso. </vt:lpstr>
      <vt:lpstr>Las estructuras repetitivas (bucles) ciclos son aquellas que reiteran una o un grupo de instrucciones "n" veces y dependen de una variable de control del ciclo. Es decir, ejecutan una o varias instrucciones un número de veces definido.  Para mi es preguntarse si la condición se cumple o no se cumple y que se debe hacer en cada caso. </vt:lpstr>
      <vt:lpstr>Ejercicio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janluy  leonardo moreno  coronado</dc:creator>
  <cp:lastModifiedBy>janluy  leonardo moreno  coronado</cp:lastModifiedBy>
  <cp:revision>6</cp:revision>
  <dcterms:created xsi:type="dcterms:W3CDTF">2023-04-06T02:21:57Z</dcterms:created>
  <dcterms:modified xsi:type="dcterms:W3CDTF">2023-04-06T05:13:39Z</dcterms:modified>
</cp:coreProperties>
</file>