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howGuides="1">
      <p:cViewPr varScale="1">
        <p:scale>
          <a:sx n="86" d="100"/>
          <a:sy n="86" d="100"/>
        </p:scale>
        <p:origin x="108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5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2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5DE1-61B5-4410-8DA7-99F6A0E378E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5DE1-61B5-4410-8DA7-99F6A0E378E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EED5-F67B-449A-BA5D-05DA7E58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Gang of Four (</a:t>
            </a:r>
            <a:r>
              <a:rPr lang="en-US" dirty="0" err="1" smtClean="0"/>
              <a:t>Gof</a:t>
            </a:r>
            <a:r>
              <a:rPr lang="en-US" dirty="0" smtClean="0"/>
              <a:t>) Design Patterns in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Factory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0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Builder pattern builds a complex object using simple objects and using a step by step approach. This type of design pattern comes under creational pattern as this pattern provides one of the best ways to create an object.</a:t>
            </a:r>
          </a:p>
          <a:p>
            <a:r>
              <a:rPr lang="en-US" dirty="0"/>
              <a:t>A Builder class builds the final object step by step. This builder is independent of other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Note: pulled from https://www.tutorialspoint.com/design_pattern/builder_pattern.htm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5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8800"/>
            <a:ext cx="2061117" cy="1006475"/>
          </a:xfrm>
        </p:spPr>
        <p:txBody>
          <a:bodyPr>
            <a:normAutofit fontScale="90000"/>
          </a:bodyPr>
          <a:lstStyle/>
          <a:p>
            <a:r>
              <a:rPr lang="en-US" sz="1400" dirty="0" smtClean="0"/>
              <a:t>Note: pulled from https://www.tutorialspoint.com/design_pattern/builder_pattern.htm</a:t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703" y="572296"/>
            <a:ext cx="8801797" cy="60706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81000"/>
            <a:ext cx="2061117" cy="3063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Builder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0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OOP on Perl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OOP (Object </a:t>
            </a:r>
            <a:r>
              <a:rPr lang="en-US" dirty="0" err="1" smtClean="0"/>
              <a:t>Orintated</a:t>
            </a:r>
            <a:r>
              <a:rPr lang="en-US" dirty="0" smtClean="0"/>
              <a:t> Programming) examples we see use Java or C++ for their examples.</a:t>
            </a:r>
          </a:p>
          <a:p>
            <a:r>
              <a:rPr lang="en-US" dirty="0" smtClean="0"/>
              <a:t>My goal it to show not just that it can be done in Perl but that it is also easier to use. </a:t>
            </a:r>
          </a:p>
          <a:p>
            <a:r>
              <a:rPr lang="en-US" dirty="0" smtClean="0"/>
              <a:t>I hope to emphasize how flexible a Perl solution can be by introducing changes in many areas of the application.</a:t>
            </a:r>
          </a:p>
          <a:p>
            <a:r>
              <a:rPr lang="en-US" dirty="0" smtClean="0"/>
              <a:t>I invite anyone to show the same changes in Java or C++ and we can do a head to head comparison.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9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 need to be selected before you start coding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28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8800"/>
            <a:ext cx="2061117" cy="1006475"/>
          </a:xfrm>
        </p:spPr>
        <p:txBody>
          <a:bodyPr>
            <a:normAutofit fontScale="90000"/>
          </a:bodyPr>
          <a:lstStyle/>
          <a:p>
            <a:r>
              <a:rPr lang="en-US" sz="1400" dirty="0" smtClean="0"/>
              <a:t>Note: pulled from https://www.tutorialspoint.com/design_pattern/builder_pattern.htm</a:t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703" y="572296"/>
            <a:ext cx="8801797" cy="60706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81000"/>
            <a:ext cx="2061117" cy="3063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Builder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4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212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Gang of Four (Gof) Design Patterns in Perl</vt:lpstr>
      <vt:lpstr>What is the Builder pattern</vt:lpstr>
      <vt:lpstr>Note: pulled from https://www.tutorialspoint.com/design_pattern/builder_pattern.htm </vt:lpstr>
      <vt:lpstr>Background of OOP on Perl </vt:lpstr>
      <vt:lpstr>Using Design Patterns</vt:lpstr>
      <vt:lpstr>Note: pulled from https://www.tutorialspoint.com/design_pattern/builder_pattern.htm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Gof Design Patterns in Perl</dc:title>
  <dc:creator>jjs</dc:creator>
  <cp:lastModifiedBy>jjs</cp:lastModifiedBy>
  <cp:revision>5</cp:revision>
  <dcterms:created xsi:type="dcterms:W3CDTF">2018-10-20T22:25:37Z</dcterms:created>
  <dcterms:modified xsi:type="dcterms:W3CDTF">2018-10-21T10:18:48Z</dcterms:modified>
</cp:coreProperties>
</file>