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2" r:id="rId3"/>
  </p:sldMasterIdLst>
  <p:notesMasterIdLst>
    <p:notesMasterId r:id="rId24"/>
  </p:notesMasterIdLst>
  <p:handoutMasterIdLst>
    <p:handoutMasterId r:id="rId25"/>
  </p:handoutMasterIdLst>
  <p:sldIdLst>
    <p:sldId id="301" r:id="rId4"/>
    <p:sldId id="343" r:id="rId5"/>
    <p:sldId id="348" r:id="rId6"/>
    <p:sldId id="349" r:id="rId7"/>
    <p:sldId id="347" r:id="rId8"/>
    <p:sldId id="345" r:id="rId9"/>
    <p:sldId id="359" r:id="rId10"/>
    <p:sldId id="322" r:id="rId11"/>
    <p:sldId id="323" r:id="rId12"/>
    <p:sldId id="350" r:id="rId13"/>
    <p:sldId id="351" r:id="rId14"/>
    <p:sldId id="352" r:id="rId15"/>
    <p:sldId id="353" r:id="rId16"/>
    <p:sldId id="362" r:id="rId17"/>
    <p:sldId id="354" r:id="rId18"/>
    <p:sldId id="331" r:id="rId19"/>
    <p:sldId id="324" r:id="rId20"/>
    <p:sldId id="337" r:id="rId21"/>
    <p:sldId id="361" r:id="rId22"/>
    <p:sldId id="360" r:id="rId23"/>
  </p:sldIdLst>
  <p:sldSz cx="9144000" cy="5143500" type="screen16x9"/>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505"/>
    <a:srgbClr val="FFCC22"/>
    <a:srgbClr val="EABD00"/>
    <a:srgbClr val="FFCC00"/>
    <a:srgbClr val="656565"/>
    <a:srgbClr val="DD640C"/>
    <a:srgbClr val="2CA7E0"/>
    <a:srgbClr val="1F76B6"/>
    <a:srgbClr val="F8F8F8"/>
    <a:srgbClr val="FDB7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ViewPr>
    <p:cSldViewPr snapToGrid="0">
      <p:cViewPr>
        <p:scale>
          <a:sx n="1" d="2"/>
          <a:sy n="1" d="2"/>
        </p:scale>
        <p:origin x="0" y="0"/>
      </p:cViewPr>
      <p:guideLst>
        <p:guide orient="horz" pos="2676"/>
        <p:guide orient="horz" pos="2540"/>
        <p:guide orient="horz" pos="2812"/>
        <p:guide orient="horz" pos="431"/>
        <p:guide orient="horz" pos="5284"/>
        <p:guide orient="horz" pos="567"/>
        <p:guide pos="550"/>
        <p:guide pos="4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10/20/2016</a:t>
            </a:fld>
            <a:endParaRPr lang="en-US"/>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a:t>Chart </a:t>
            </a:r>
            <a:fld id="{4CBF50E3-ED67-46F2-ABFC-A36EE1082CF7}" type="slidenum">
              <a:rPr lang="en-US" b="1" smtClean="0"/>
              <a:pPr/>
              <a:t>0</a:t>
            </a:fld>
            <a:endParaRPr lang="en-US" b="1"/>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10/20/2016</a:t>
            </a:fld>
            <a:endParaRPr lang="en-US"/>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a:t>Chart </a:t>
            </a:r>
            <a:fld id="{4CBF50E3-ED67-46F2-ABFC-A36EE1082CF7}" type="slidenum">
              <a:rPr lang="en-US" b="1" smtClean="0"/>
              <a:pPr/>
              <a:t>‹#›</a:t>
            </a:fld>
            <a:endParaRPr lang="en-US" b="1"/>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r>
              <a:rPr lang="en-US" baseline="0" err="1"/>
              <a:t>Wer</a:t>
            </a:r>
            <a:r>
              <a:rPr lang="en-US" baseline="0"/>
              <a:t> von </a:t>
            </a:r>
            <a:r>
              <a:rPr lang="en-US" baseline="0" err="1"/>
              <a:t>Ihnen</a:t>
            </a:r>
            <a:r>
              <a:rPr lang="en-US" baseline="0"/>
              <a:t> hat in den </a:t>
            </a:r>
            <a:r>
              <a:rPr lang="en-US" baseline="0" err="1"/>
              <a:t>letzten</a:t>
            </a:r>
            <a:r>
              <a:rPr lang="en-US" baseline="0"/>
              <a:t> 12 </a:t>
            </a:r>
            <a:r>
              <a:rPr lang="en-US" baseline="0" err="1"/>
              <a:t>Monaten</a:t>
            </a:r>
            <a:r>
              <a:rPr lang="en-US" baseline="0"/>
              <a:t> </a:t>
            </a:r>
            <a:r>
              <a:rPr lang="en-US" baseline="0" err="1"/>
              <a:t>alle</a:t>
            </a:r>
            <a:r>
              <a:rPr lang="en-US" baseline="0"/>
              <a:t> seine </a:t>
            </a:r>
            <a:r>
              <a:rPr lang="en-US" baseline="0" err="1"/>
              <a:t>Passwörter</a:t>
            </a:r>
            <a:r>
              <a:rPr lang="en-US" baseline="0"/>
              <a:t> </a:t>
            </a:r>
            <a:r>
              <a:rPr lang="en-US" baseline="0" err="1"/>
              <a:t>geändert</a:t>
            </a:r>
            <a:r>
              <a:rPr lang="en-US" baseline="0"/>
              <a:t>?</a:t>
            </a:r>
          </a:p>
          <a:p>
            <a:r>
              <a:rPr lang="en-US" err="1"/>
              <a:t>Ich</a:t>
            </a:r>
            <a:r>
              <a:rPr lang="en-US" baseline="0"/>
              <a:t> </a:t>
            </a:r>
            <a:r>
              <a:rPr lang="en-US" baseline="0" err="1"/>
              <a:t>bitte</a:t>
            </a:r>
            <a:r>
              <a:rPr lang="en-US" baseline="0"/>
              <a:t> mal um </a:t>
            </a:r>
            <a:r>
              <a:rPr lang="en-US" baseline="0" err="1"/>
              <a:t>Handzeichen</a:t>
            </a:r>
            <a:r>
              <a:rPr lang="en-US" baseline="0"/>
              <a:t>.</a:t>
            </a:r>
          </a:p>
          <a:p>
            <a:r>
              <a:rPr lang="en-US" baseline="0"/>
              <a:t>Und </a:t>
            </a:r>
            <a:r>
              <a:rPr lang="en-US" baseline="0" err="1"/>
              <a:t>genau</a:t>
            </a:r>
            <a:r>
              <a:rPr lang="en-US" baseline="0"/>
              <a:t> das </a:t>
            </a:r>
            <a:r>
              <a:rPr lang="en-US" baseline="0" err="1"/>
              <a:t>ist</a:t>
            </a:r>
            <a:r>
              <a:rPr lang="en-US" baseline="0"/>
              <a:t> das </a:t>
            </a:r>
            <a:r>
              <a:rPr lang="en-US" baseline="0" err="1"/>
              <a:t>Probem</a:t>
            </a:r>
            <a:endParaRPr lang="en-US"/>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1</a:t>
            </a:fld>
            <a:endParaRPr lang="en-US" b="1"/>
          </a:p>
        </p:txBody>
      </p:sp>
    </p:spTree>
    <p:extLst>
      <p:ext uri="{BB962C8B-B14F-4D97-AF65-F5344CB8AC3E}">
        <p14:creationId xmlns:p14="http://schemas.microsoft.com/office/powerpoint/2010/main" val="2040376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defRPr/>
            </a:pPr>
            <a:r>
              <a:rPr lang="de-DE"/>
              <a:t>Diese Daten benutzen wir um zu erkennen, was ein Nutzer gerade tut. Wir erkennen z.B. ob er gerade läuft, sitzt, steht, arbeitet und mehr. </a:t>
            </a:r>
          </a:p>
          <a:p>
            <a:pPr>
              <a:defRPr/>
            </a:pPr>
            <a:endParaRPr lang="de-DE"/>
          </a:p>
          <a:p>
            <a:pPr>
              <a:defRPr/>
            </a:pPr>
            <a:r>
              <a:rPr lang="de-DE"/>
              <a:t>Das ist jedoch noch nicht alles. </a:t>
            </a:r>
          </a:p>
          <a:p>
            <a:r>
              <a:rPr lang="de-DE"/>
              <a:t>Einerseits sind wir in der Lage zu erkennen, was jemand tut. Andererseits können wir auch erkennen,  wie er es tut. Dies ermöglicht die Unterscheidung zwischen Personen.</a:t>
            </a:r>
            <a:endParaRPr lang="en-GB"/>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11</a:t>
            </a:fld>
            <a:endParaRPr lang="en-US" b="1"/>
          </a:p>
        </p:txBody>
      </p:sp>
    </p:spTree>
    <p:extLst>
      <p:ext uri="{BB962C8B-B14F-4D97-AF65-F5344CB8AC3E}">
        <p14:creationId xmlns:p14="http://schemas.microsoft.com/office/powerpoint/2010/main" val="269408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r>
              <a:rPr lang="de-DE"/>
              <a:t>Zusätzlich betrachten wir aufbauend auf den ganzen Aktivitäten noch den typischen Tagesablauf des Nutzers, denn dieser ist meist von Person zu Person sehr unterschiedlich.</a:t>
            </a:r>
            <a:endParaRPr lang="en-GB"/>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12</a:t>
            </a:fld>
            <a:endParaRPr lang="en-US" b="1"/>
          </a:p>
        </p:txBody>
      </p:sp>
    </p:spTree>
    <p:extLst>
      <p:ext uri="{BB962C8B-B14F-4D97-AF65-F5344CB8AC3E}">
        <p14:creationId xmlns:p14="http://schemas.microsoft.com/office/powerpoint/2010/main" val="1107938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defRPr/>
            </a:pPr>
            <a:r>
              <a:rPr lang="de-DE"/>
              <a:t>wir errechnen einen Trust Level, einen Wert zwischen 0 und 1. Er gibt an, zu wie viel Prozent wir uns sicher sind, dass es sich beim Träger der Geräte auch um den echten Nutzer handelt. </a:t>
            </a:r>
          </a:p>
          <a:p>
            <a:pPr>
              <a:defRPr/>
            </a:pPr>
            <a:r>
              <a:rPr lang="de-DE"/>
              <a:t>. Dieser Trust Level wird an einen Server übertragen. Von welchem ihn andere Anwendungen abfragen können. So lässt sich  ganz ohne Passwort feststellen, ob es sich um die richtige Person handelt.</a:t>
            </a:r>
          </a:p>
          <a:p>
            <a:pPr>
              <a:defRPr/>
            </a:pPr>
            <a:r>
              <a:rPr lang="de-DE"/>
              <a:t>-Dieser Trustlevel ist der einzige Wert, der jemals das Gerät verlässt und an einen Server gesendet wird.</a:t>
            </a:r>
          </a:p>
          <a:p>
            <a:pPr>
              <a:defRPr/>
            </a:pPr>
            <a:r>
              <a:rPr lang="de-DE"/>
              <a:t>- Unsere entwickelte Anwendung erfordert nach der Installation keinerlei Nutzerinteraktion. Alles findet automatisch im Hintergrund statt.</a:t>
            </a:r>
          </a:p>
          <a:p>
            <a:endParaRPr lang="en-GB"/>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13</a:t>
            </a:fld>
            <a:endParaRPr lang="en-US" b="1"/>
          </a:p>
        </p:txBody>
      </p:sp>
    </p:spTree>
    <p:extLst>
      <p:ext uri="{BB962C8B-B14F-4D97-AF65-F5344CB8AC3E}">
        <p14:creationId xmlns:p14="http://schemas.microsoft.com/office/powerpoint/2010/main" val="846203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76300" y="885825"/>
            <a:ext cx="5576888" cy="3136900"/>
          </a:xfrm>
        </p:spPr>
      </p:sp>
      <p:sp>
        <p:nvSpPr>
          <p:cNvPr id="3" name="Notizenplatzhalter 2"/>
          <p:cNvSpPr>
            <a:spLocks noGrp="1"/>
          </p:cNvSpPr>
          <p:nvPr>
            <p:ph type="body" idx="1"/>
          </p:nvPr>
        </p:nvSpPr>
        <p:spPr/>
        <p:txBody>
          <a:bodyPr/>
          <a:lstStyle/>
          <a:p>
            <a:pPr>
              <a:defRPr/>
            </a:pPr>
            <a:r>
              <a:rPr lang="de-DE"/>
              <a:t>-Hier haben wir mal so ein Merkmal visualisiert.</a:t>
            </a:r>
          </a:p>
          <a:p>
            <a:pPr>
              <a:defRPr/>
            </a:pPr>
            <a:r>
              <a:rPr lang="de-DE"/>
              <a:t>-</a:t>
            </a:r>
            <a:r>
              <a:rPr lang="de-DE" baseline="0"/>
              <a:t>Sie sehen hier die Schrittlänge von mehreren Aufnahmen verschiedener Personen</a:t>
            </a:r>
          </a:p>
          <a:p>
            <a:pPr>
              <a:defRPr/>
            </a:pPr>
            <a:r>
              <a:rPr lang="de-DE" baseline="0"/>
              <a:t>-Jede Farbe ist dabei einer Person zugeordnet</a:t>
            </a:r>
            <a:endParaRPr lang="de-DE"/>
          </a:p>
          <a:p>
            <a:pPr>
              <a:defRPr/>
            </a:pPr>
            <a:r>
              <a:rPr lang="de-DE"/>
              <a:t>-Wie Sie sehen können, variiert die Schrittlänge je Person</a:t>
            </a:r>
          </a:p>
          <a:p>
            <a:pPr>
              <a:defRPr/>
            </a:pPr>
            <a:r>
              <a:rPr lang="de-DE"/>
              <a:t>-Was man aber auch sehen kann, ist dass sich pro Nutzer Gruppierungen bilden, welche von Nutzer zu Nutzer unterschiedlich sind.</a:t>
            </a:r>
          </a:p>
          <a:p>
            <a:pPr>
              <a:defRPr/>
            </a:pPr>
            <a:r>
              <a:rPr lang="de-DE"/>
              <a:t>-Genau</a:t>
            </a:r>
            <a:r>
              <a:rPr lang="de-DE" baseline="0"/>
              <a:t> das machen wir uns zu Nutze</a:t>
            </a:r>
            <a:r>
              <a:rPr lang="de-DE"/>
              <a:t> </a:t>
            </a:r>
          </a:p>
          <a:p>
            <a:pPr>
              <a:defRPr/>
            </a:pPr>
            <a:r>
              <a:rPr lang="de-DE"/>
              <a:t>-Mithilfe der Erkennung von Ausreißern können wir so Nutzer unterscheiden. </a:t>
            </a:r>
          </a:p>
          <a:p>
            <a:pPr>
              <a:defRPr/>
            </a:pPr>
            <a:r>
              <a:rPr lang="de-DE"/>
              <a:t>-Natürlich reicht dabei eine Aktivität allein noch nicht aus.</a:t>
            </a:r>
          </a:p>
          <a:p>
            <a:endParaRPr lang="de-DE"/>
          </a:p>
        </p:txBody>
      </p:sp>
      <p:sp>
        <p:nvSpPr>
          <p:cNvPr id="4" name="Foliennummernplatzhalter 3"/>
          <p:cNvSpPr>
            <a:spLocks noGrp="1"/>
          </p:cNvSpPr>
          <p:nvPr>
            <p:ph type="sldNum" sz="quarter" idx="10"/>
          </p:nvPr>
        </p:nvSpPr>
        <p:spPr/>
        <p:txBody>
          <a:bodyPr/>
          <a:lstStyle/>
          <a:p>
            <a:r>
              <a:rPr lang="en-US"/>
              <a:t>Chart </a:t>
            </a:r>
            <a:fld id="{4CBF50E3-ED67-46F2-ABFC-A36EE1082CF7}" type="slidenum">
              <a:rPr lang="en-US" b="1" smtClean="0"/>
              <a:pPr/>
              <a:t>14</a:t>
            </a:fld>
            <a:endParaRPr lang="en-US" b="1"/>
          </a:p>
        </p:txBody>
      </p:sp>
    </p:spTree>
    <p:extLst>
      <p:ext uri="{BB962C8B-B14F-4D97-AF65-F5344CB8AC3E}">
        <p14:creationId xmlns:p14="http://schemas.microsoft.com/office/powerpoint/2010/main" val="2427087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defRPr/>
            </a:pPr>
            <a:r>
              <a:rPr lang="de-DE"/>
              <a:t>Dieser gesamte Ablauf wird regelmäßig und automatisch im Hintergrund wiederholt</a:t>
            </a:r>
          </a:p>
          <a:p>
            <a:r>
              <a:rPr lang="de-DE"/>
              <a:t>So viel zur Theorie</a:t>
            </a:r>
          </a:p>
          <a:p>
            <a:r>
              <a:rPr lang="de-DE"/>
              <a:t>Kommen wir nun zu einer Demo</a:t>
            </a:r>
          </a:p>
          <a:p>
            <a:r>
              <a:rPr lang="de-DE"/>
              <a:t>Wir wollen Ihnen jetzt zeigen, wie gut wir nur mittels des Ganges, einen Menschen identifizieren können</a:t>
            </a:r>
          </a:p>
          <a:p>
            <a:r>
              <a:rPr lang="de-DE"/>
              <a:t>Dazu haben wir hier ein Smartphone (+</a:t>
            </a:r>
            <a:r>
              <a:rPr lang="de-DE" baseline="0"/>
              <a:t> eine </a:t>
            </a:r>
            <a:r>
              <a:rPr lang="de-DE" baseline="0" err="1"/>
              <a:t>Smartwatch</a:t>
            </a:r>
            <a:r>
              <a:rPr lang="de-DE" baseline="0"/>
              <a:t>)</a:t>
            </a:r>
            <a:r>
              <a:rPr lang="de-DE"/>
              <a:t>, dass bereits auf Stephans Gang trainiert ist</a:t>
            </a:r>
          </a:p>
          <a:p>
            <a:pPr marL="0" marR="0" indent="0" algn="l" defTabSz="914400" rtl="0" eaLnBrk="1" fontAlgn="auto" latinLnBrk="0" hangingPunct="1">
              <a:lnSpc>
                <a:spcPct val="100000"/>
              </a:lnSpc>
              <a:spcBef>
                <a:spcPts val="200"/>
              </a:spcBef>
              <a:spcAft>
                <a:spcPts val="200"/>
              </a:spcAft>
              <a:buClrTx/>
              <a:buSzTx/>
              <a:buFontTx/>
              <a:buNone/>
              <a:tabLst/>
              <a:defRPr/>
            </a:pPr>
            <a:r>
              <a:rPr lang="de-DE"/>
              <a:t>Hinter mir sehen sie</a:t>
            </a:r>
            <a:r>
              <a:rPr lang="de-DE" baseline="0"/>
              <a:t> das aktuelle Trustlevel von Stephan, den das Smartphone live errechnet</a:t>
            </a:r>
            <a:endParaRPr lang="de-DE"/>
          </a:p>
          <a:p>
            <a:r>
              <a:rPr lang="de-DE" u="sng"/>
              <a:t>Ajay: </a:t>
            </a:r>
            <a:r>
              <a:rPr lang="de-DE"/>
              <a:t>Zunächst werde ich gehen und zeigen, wie gut unsere Erkennung ist</a:t>
            </a:r>
          </a:p>
          <a:p>
            <a:r>
              <a:rPr lang="de-DE"/>
              <a:t>Was jetzt im Hintergrund</a:t>
            </a:r>
            <a:r>
              <a:rPr lang="de-DE" baseline="0"/>
              <a:t> passiert, ist das die Sensordaten abgegriffen werden, auf diesen Sensordaten werden Merkmale berechnet und diese werden dann mit den gelernten Merkmalen von Stephan verglichen</a:t>
            </a:r>
            <a:endParaRPr lang="de-DE"/>
          </a:p>
          <a:p>
            <a:r>
              <a:rPr lang="de-DE"/>
              <a:t>Wie Sie sehen, wird mein Gang nicht als Stephans gelernter Gang erkannt und somit werde ich nicht als Stephan identifiziert, da mein</a:t>
            </a:r>
            <a:r>
              <a:rPr lang="de-DE" baseline="0"/>
              <a:t> Trustlevel nur x % beträgt</a:t>
            </a:r>
            <a:r>
              <a:rPr lang="de-DE"/>
              <a:t> </a:t>
            </a:r>
          </a:p>
          <a:p>
            <a:r>
              <a:rPr lang="de-DE"/>
              <a:t>-Dadurch würde ich</a:t>
            </a:r>
            <a:r>
              <a:rPr lang="de-DE" baseline="0"/>
              <a:t> </a:t>
            </a:r>
            <a:r>
              <a:rPr lang="de-DE"/>
              <a:t>nicht bei Online Diensten authentifiziert werden</a:t>
            </a:r>
          </a:p>
          <a:p>
            <a:r>
              <a:rPr lang="de-DE"/>
              <a:t>Zur Probe wird nun Stephan gehen…</a:t>
            </a:r>
          </a:p>
          <a:p>
            <a:r>
              <a:rPr lang="de-DE" u="sng"/>
              <a:t>Stephan:</a:t>
            </a:r>
            <a:r>
              <a:rPr lang="de-DE"/>
              <a:t> Mein</a:t>
            </a:r>
            <a:r>
              <a:rPr lang="de-DE" baseline="0"/>
              <a:t> </a:t>
            </a:r>
            <a:r>
              <a:rPr lang="de-DE"/>
              <a:t>Gang wird vom Smartphone sehr gut als mein eigener erkannt. Somit werde </a:t>
            </a:r>
            <a:r>
              <a:rPr lang="de-DE" baseline="0"/>
              <a:t>ich </a:t>
            </a:r>
            <a:r>
              <a:rPr lang="de-DE"/>
              <a:t>richtig als der valide Nutzer authentifiziert</a:t>
            </a:r>
          </a:p>
          <a:p>
            <a:r>
              <a:rPr lang="de-DE"/>
              <a:t> </a:t>
            </a:r>
          </a:p>
          <a:p>
            <a:r>
              <a:rPr lang="de-DE"/>
              <a:t>So viel zur Demo..</a:t>
            </a:r>
          </a:p>
          <a:p>
            <a:pPr>
              <a:defRPr/>
            </a:pPr>
            <a:endParaRPr lang="de-DE"/>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15</a:t>
            </a:fld>
            <a:endParaRPr lang="en-US" b="1"/>
          </a:p>
        </p:txBody>
      </p:sp>
    </p:spTree>
    <p:extLst>
      <p:ext uri="{BB962C8B-B14F-4D97-AF65-F5344CB8AC3E}">
        <p14:creationId xmlns:p14="http://schemas.microsoft.com/office/powerpoint/2010/main" val="1280409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r>
              <a:rPr lang="de-DE"/>
              <a:t>-Eine weitere eindeutige Aktivität, die wir betrachten, ist die Art und Weise, wie jemand sein Smartphone aus der Hosentasche zieht (Geste vormachen).</a:t>
            </a:r>
          </a:p>
          <a:p>
            <a:r>
              <a:rPr lang="de-DE"/>
              <a:t>-Diese Bewegung ist sehr markant</a:t>
            </a:r>
          </a:p>
          <a:p>
            <a:r>
              <a:rPr lang="de-DE"/>
              <a:t>-Auf der linken Seite sehen Sie Daten des Beschleunigungssensors eines</a:t>
            </a:r>
            <a:r>
              <a:rPr lang="de-DE" baseline="0"/>
              <a:t> Smartphones</a:t>
            </a:r>
            <a:r>
              <a:rPr lang="de-DE"/>
              <a:t>. Diese zeigen wie Stephan sein Smartphone aus der Hosentasche zieht. </a:t>
            </a:r>
          </a:p>
          <a:p>
            <a:r>
              <a:rPr lang="de-DE"/>
              <a:t>-Auf der rechten Seite sehen Sie, wie ich mein Smartphone aus der Hosentasche ziehe</a:t>
            </a:r>
          </a:p>
          <a:p>
            <a:pPr marL="0" marR="0" lvl="0" indent="0" algn="l" defTabSz="914400" rtl="0" eaLnBrk="1" fontAlgn="auto" latinLnBrk="0" hangingPunct="1">
              <a:lnSpc>
                <a:spcPct val="100000"/>
              </a:lnSpc>
              <a:spcBef>
                <a:spcPts val="200"/>
              </a:spcBef>
              <a:spcAft>
                <a:spcPts val="200"/>
              </a:spcAft>
              <a:buClrTx/>
              <a:buSzTx/>
              <a:buFontTx/>
              <a:buNone/>
              <a:tabLst/>
              <a:defRPr/>
            </a:pPr>
            <a:r>
              <a:rPr lang="de-DE"/>
              <a:t>-Obwohl die Daten auf den ersten Blick</a:t>
            </a:r>
            <a:r>
              <a:rPr lang="de-DE" baseline="0"/>
              <a:t> </a:t>
            </a:r>
            <a:r>
              <a:rPr lang="de-DE"/>
              <a:t>ähnlich aussehen, sind doch Unterschiede messbar</a:t>
            </a:r>
          </a:p>
          <a:p>
            <a:pPr marL="0" marR="0" lvl="0" indent="0" algn="l" defTabSz="914400" rtl="0" eaLnBrk="1" fontAlgn="auto" latinLnBrk="0" hangingPunct="1">
              <a:lnSpc>
                <a:spcPct val="100000"/>
              </a:lnSpc>
              <a:spcBef>
                <a:spcPts val="200"/>
              </a:spcBef>
              <a:spcAft>
                <a:spcPts val="200"/>
              </a:spcAft>
              <a:buClrTx/>
              <a:buSzTx/>
              <a:buFontTx/>
              <a:buNone/>
              <a:tabLst/>
              <a:defRPr/>
            </a:pPr>
            <a:r>
              <a:rPr lang="de-DE"/>
              <a:t>-Dazu passen wir eine einzigartige Funktion auf diese Daten an</a:t>
            </a:r>
          </a:p>
          <a:p>
            <a:r>
              <a:rPr lang="de-DE"/>
              <a:t>-Wenn wir nun die Funktion von Stephan nehmen und mit meinen Daten vergleichen, fällt auf, dass sie nicht so gut zu meinen Daten passt wie zu Stephans. </a:t>
            </a:r>
          </a:p>
          <a:p>
            <a:r>
              <a:rPr lang="de-DE"/>
              <a:t>-Wir haben an vielen Stellen große Abweichungen vorliegen. </a:t>
            </a:r>
          </a:p>
          <a:p>
            <a:r>
              <a:rPr lang="de-DE"/>
              <a:t>-Diese Abweichungen messen wir und können so den validen Nutzer identifizieren.</a:t>
            </a:r>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16</a:t>
            </a:fld>
            <a:endParaRPr lang="en-US" b="1"/>
          </a:p>
        </p:txBody>
      </p:sp>
    </p:spTree>
    <p:extLst>
      <p:ext uri="{BB962C8B-B14F-4D97-AF65-F5344CB8AC3E}">
        <p14:creationId xmlns:p14="http://schemas.microsoft.com/office/powerpoint/2010/main" val="4030032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200"/>
              </a:spcBef>
              <a:spcAft>
                <a:spcPts val="200"/>
              </a:spcAft>
              <a:buClrTx/>
              <a:buSzTx/>
              <a:buFontTx/>
              <a:buNone/>
              <a:tabLst/>
              <a:defRPr/>
            </a:pPr>
            <a:r>
              <a:rPr lang="de-DE"/>
              <a:t>So viel zur Demo..</a:t>
            </a:r>
          </a:p>
          <a:p>
            <a:r>
              <a:rPr lang="de-DE"/>
              <a:t>Wie genau erkennen wir nun eine Aktivität?</a:t>
            </a:r>
          </a:p>
          <a:p>
            <a:r>
              <a:rPr lang="de-DE"/>
              <a:t>Wir benutzen hierfür die aufgenommenen Sensordaten, um Merkmale zu errechnen. </a:t>
            </a:r>
          </a:p>
          <a:p>
            <a:r>
              <a:rPr lang="de-DE"/>
              <a:t>Betrachten wir </a:t>
            </a:r>
            <a:r>
              <a:rPr lang="de-DE" err="1"/>
              <a:t>z.B</a:t>
            </a:r>
            <a:r>
              <a:rPr lang="de-DE"/>
              <a:t> wie ein Mensch geht. </a:t>
            </a:r>
          </a:p>
          <a:p>
            <a:r>
              <a:rPr lang="de-DE"/>
              <a:t>Abstrahiert könnte so ein Merkmal dann beschreiben, wie weit der Nutzer seine Hüfte dreht,</a:t>
            </a:r>
            <a:r>
              <a:rPr lang="de-DE" baseline="0"/>
              <a:t> was seine Schrittfrequenz ist usw</a:t>
            </a:r>
            <a:r>
              <a:rPr lang="de-DE"/>
              <a:t>.</a:t>
            </a:r>
          </a:p>
          <a:p>
            <a:r>
              <a:rPr lang="de-DE"/>
              <a:t>Mithilfe dieser Merkmale und von </a:t>
            </a:r>
            <a:r>
              <a:rPr lang="de-DE" err="1"/>
              <a:t>Machine</a:t>
            </a:r>
            <a:r>
              <a:rPr lang="de-DE"/>
              <a:t> Learning haben wir solche Entscheidungsbäume generiert, die uns Aktivitäten erkennen lassen. </a:t>
            </a:r>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17</a:t>
            </a:fld>
            <a:endParaRPr lang="en-US" b="1"/>
          </a:p>
        </p:txBody>
      </p:sp>
    </p:spTree>
    <p:extLst>
      <p:ext uri="{BB962C8B-B14F-4D97-AF65-F5344CB8AC3E}">
        <p14:creationId xmlns:p14="http://schemas.microsoft.com/office/powerpoint/2010/main" val="3439292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76300" y="885825"/>
            <a:ext cx="5576888" cy="3136900"/>
          </a:xfrm>
        </p:spPr>
      </p:sp>
      <p:sp>
        <p:nvSpPr>
          <p:cNvPr id="3" name="Notizenplatzhalter 2"/>
          <p:cNvSpPr>
            <a:spLocks noGrp="1"/>
          </p:cNvSpPr>
          <p:nvPr>
            <p:ph type="body" idx="1"/>
          </p:nvPr>
        </p:nvSpPr>
        <p:spPr/>
        <p:txBody>
          <a:bodyPr/>
          <a:lstStyle/>
          <a:p>
            <a:pPr>
              <a:defRPr/>
            </a:pPr>
            <a:r>
              <a:rPr lang="de-DE"/>
              <a:t>-Hier haben wir mal so ein Merkmal visualisiert.</a:t>
            </a:r>
          </a:p>
          <a:p>
            <a:pPr>
              <a:defRPr/>
            </a:pPr>
            <a:r>
              <a:rPr lang="de-DE"/>
              <a:t>-</a:t>
            </a:r>
            <a:r>
              <a:rPr lang="de-DE" baseline="0"/>
              <a:t>Sie sehen hier die Schrittlänge von mehreren Aufnahmen verschiedener Personen</a:t>
            </a:r>
          </a:p>
          <a:p>
            <a:pPr>
              <a:defRPr/>
            </a:pPr>
            <a:r>
              <a:rPr lang="de-DE" baseline="0"/>
              <a:t>-Jede Farbe ist dabei einer Person zugeordnet</a:t>
            </a:r>
            <a:endParaRPr lang="de-DE"/>
          </a:p>
          <a:p>
            <a:pPr>
              <a:defRPr/>
            </a:pPr>
            <a:r>
              <a:rPr lang="de-DE"/>
              <a:t>-Wie Sie sehen können, variiert die Schrittlänge je Person</a:t>
            </a:r>
          </a:p>
          <a:p>
            <a:pPr>
              <a:defRPr/>
            </a:pPr>
            <a:r>
              <a:rPr lang="de-DE"/>
              <a:t>-Was man aber auch sehen kann, ist dass sich pro Nutzer Gruppierungen bilden, welche von Nutzer zu Nutzer unterschiedlich sind.</a:t>
            </a:r>
          </a:p>
          <a:p>
            <a:pPr>
              <a:defRPr/>
            </a:pPr>
            <a:r>
              <a:rPr lang="de-DE"/>
              <a:t>-Genau</a:t>
            </a:r>
            <a:r>
              <a:rPr lang="de-DE" baseline="0"/>
              <a:t> das machen wir uns zu Nutze</a:t>
            </a:r>
            <a:r>
              <a:rPr lang="de-DE"/>
              <a:t> </a:t>
            </a:r>
          </a:p>
          <a:p>
            <a:pPr>
              <a:defRPr/>
            </a:pPr>
            <a:r>
              <a:rPr lang="de-DE"/>
              <a:t>-Mithilfe der Erkennung von Ausreißern können wir so Nutzer unterscheiden. </a:t>
            </a:r>
          </a:p>
          <a:p>
            <a:pPr>
              <a:defRPr/>
            </a:pPr>
            <a:r>
              <a:rPr lang="de-DE"/>
              <a:t>-Natürlich reicht dabei eine Aktivität allein noch nicht aus.</a:t>
            </a:r>
          </a:p>
          <a:p>
            <a:endParaRPr lang="de-DE"/>
          </a:p>
        </p:txBody>
      </p:sp>
      <p:sp>
        <p:nvSpPr>
          <p:cNvPr id="4" name="Foliennummernplatzhalter 3"/>
          <p:cNvSpPr>
            <a:spLocks noGrp="1"/>
          </p:cNvSpPr>
          <p:nvPr>
            <p:ph type="sldNum" sz="quarter" idx="10"/>
          </p:nvPr>
        </p:nvSpPr>
        <p:spPr/>
        <p:txBody>
          <a:bodyPr/>
          <a:lstStyle/>
          <a:p>
            <a:r>
              <a:rPr lang="en-US"/>
              <a:t>Chart </a:t>
            </a:r>
            <a:fld id="{4CBF50E3-ED67-46F2-ABFC-A36EE1082CF7}" type="slidenum">
              <a:rPr lang="en-US" b="1" smtClean="0"/>
              <a:pPr/>
              <a:t>18</a:t>
            </a:fld>
            <a:endParaRPr lang="en-US" b="1"/>
          </a:p>
        </p:txBody>
      </p:sp>
    </p:spTree>
    <p:extLst>
      <p:ext uri="{BB962C8B-B14F-4D97-AF65-F5344CB8AC3E}">
        <p14:creationId xmlns:p14="http://schemas.microsoft.com/office/powerpoint/2010/main" val="2903558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20</a:t>
            </a:fld>
            <a:endParaRPr lang="en-US" b="1"/>
          </a:p>
        </p:txBody>
      </p:sp>
    </p:spTree>
    <p:extLst>
      <p:ext uri="{BB962C8B-B14F-4D97-AF65-F5344CB8AC3E}">
        <p14:creationId xmlns:p14="http://schemas.microsoft.com/office/powerpoint/2010/main" val="77327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76300" y="885825"/>
            <a:ext cx="5576888" cy="3136900"/>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de-DE" sz="1050" kern="1200">
                <a:solidFill>
                  <a:schemeClr val="tx1"/>
                </a:solidFill>
                <a:effectLst/>
                <a:latin typeface="+mn-lt"/>
                <a:ea typeface="+mn-ea"/>
                <a:cs typeface="+mn-cs"/>
              </a:rPr>
              <a:t>- Hier sehen Sie ein Passwort, ein relativ</a:t>
            </a:r>
            <a:r>
              <a:rPr lang="de-DE" sz="1050" kern="1200" baseline="0">
                <a:solidFill>
                  <a:schemeClr val="tx1"/>
                </a:solidFill>
                <a:effectLst/>
                <a:latin typeface="+mn-lt"/>
                <a:ea typeface="+mn-ea"/>
                <a:cs typeface="+mn-cs"/>
              </a:rPr>
              <a:t> sicheres sogar</a:t>
            </a:r>
          </a:p>
          <a:p>
            <a:pPr marL="0" marR="0" lvl="0" indent="0" algn="l" defTabSz="914400" rtl="0" eaLnBrk="1" fontAlgn="auto" latinLnBrk="0" hangingPunct="1">
              <a:lnSpc>
                <a:spcPct val="100000"/>
              </a:lnSpc>
              <a:spcBef>
                <a:spcPts val="200"/>
              </a:spcBef>
              <a:spcAft>
                <a:spcPts val="200"/>
              </a:spcAft>
              <a:buClrTx/>
              <a:buSzTx/>
              <a:buFontTx/>
              <a:buNone/>
              <a:tabLst/>
              <a:defRPr/>
            </a:pPr>
            <a:r>
              <a:rPr lang="de-DE" sz="1050" kern="1200">
                <a:solidFill>
                  <a:schemeClr val="tx1"/>
                </a:solidFill>
                <a:effectLst/>
                <a:latin typeface="+mn-lt"/>
                <a:ea typeface="+mn-ea"/>
                <a:cs typeface="+mn-cs"/>
              </a:rPr>
              <a:t>- Aber wer von uns verwendet so ein Passwort? </a:t>
            </a:r>
          </a:p>
          <a:p>
            <a:pPr marL="0" marR="0" lvl="0" indent="0" algn="l" defTabSz="914400" rtl="0" eaLnBrk="1" fontAlgn="auto" latinLnBrk="0" hangingPunct="1">
              <a:lnSpc>
                <a:spcPct val="100000"/>
              </a:lnSpc>
              <a:spcBef>
                <a:spcPts val="200"/>
              </a:spcBef>
              <a:spcAft>
                <a:spcPts val="200"/>
              </a:spcAft>
              <a:buClrTx/>
              <a:buSzTx/>
              <a:buFontTx/>
              <a:buNone/>
              <a:tabLst/>
              <a:defRPr/>
            </a:pPr>
            <a:endParaRPr lang="de-DE" sz="105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lang="de-DE" sz="1050" kern="1200">
                <a:solidFill>
                  <a:schemeClr val="tx1"/>
                </a:solidFill>
                <a:effectLst/>
                <a:latin typeface="+mn-lt"/>
                <a:ea typeface="+mn-ea"/>
                <a:cs typeface="+mn-cs"/>
              </a:rPr>
              <a:t>- Die Wirklichkeit sieht leider so aus</a:t>
            </a:r>
            <a:endParaRPr lang="en-GB"/>
          </a:p>
        </p:txBody>
      </p:sp>
      <p:sp>
        <p:nvSpPr>
          <p:cNvPr id="4" name="Foliennummernplatzhalter 3"/>
          <p:cNvSpPr>
            <a:spLocks noGrp="1"/>
          </p:cNvSpPr>
          <p:nvPr>
            <p:ph type="sldNum" sz="quarter" idx="10"/>
          </p:nvPr>
        </p:nvSpPr>
        <p:spPr/>
        <p:txBody>
          <a:bodyPr/>
          <a:lstStyle/>
          <a:p>
            <a:r>
              <a:rPr lang="en-US"/>
              <a:t>Chart </a:t>
            </a:r>
            <a:fld id="{4CBF50E3-ED67-46F2-ABFC-A36EE1082CF7}" type="slidenum">
              <a:rPr lang="en-US" b="1" smtClean="0"/>
              <a:pPr/>
              <a:t>2</a:t>
            </a:fld>
            <a:endParaRPr lang="en-US" b="1"/>
          </a:p>
        </p:txBody>
      </p:sp>
    </p:spTree>
    <p:extLst>
      <p:ext uri="{BB962C8B-B14F-4D97-AF65-F5344CB8AC3E}">
        <p14:creationId xmlns:p14="http://schemas.microsoft.com/office/powerpoint/2010/main" val="1679722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76300" y="885825"/>
            <a:ext cx="5576888" cy="3136900"/>
          </a:xfrm>
        </p:spPr>
      </p:sp>
      <p:sp>
        <p:nvSpPr>
          <p:cNvPr id="3" name="Notizenplatzhalter 2"/>
          <p:cNvSpPr>
            <a:spLocks noGrp="1"/>
          </p:cNvSpPr>
          <p:nvPr>
            <p:ph type="body" idx="1"/>
          </p:nvPr>
        </p:nvSpPr>
        <p:spPr/>
        <p:txBody>
          <a:bodyPr/>
          <a:lstStyle/>
          <a:p>
            <a:r>
              <a:rPr lang="de-DE" sz="1050" kern="1200">
                <a:solidFill>
                  <a:schemeClr val="tx1"/>
                </a:solidFill>
                <a:effectLst/>
                <a:latin typeface="+mn-lt"/>
                <a:ea typeface="+mn-ea"/>
                <a:cs typeface="+mn-cs"/>
              </a:rPr>
              <a:t>Die Wirklichkeit sieht leider so aus</a:t>
            </a:r>
            <a:endParaRPr lang="en-GB"/>
          </a:p>
        </p:txBody>
      </p:sp>
      <p:sp>
        <p:nvSpPr>
          <p:cNvPr id="4" name="Foliennummernplatzhalter 3"/>
          <p:cNvSpPr>
            <a:spLocks noGrp="1"/>
          </p:cNvSpPr>
          <p:nvPr>
            <p:ph type="sldNum" sz="quarter" idx="10"/>
          </p:nvPr>
        </p:nvSpPr>
        <p:spPr/>
        <p:txBody>
          <a:bodyPr/>
          <a:lstStyle/>
          <a:p>
            <a:r>
              <a:rPr lang="en-US"/>
              <a:t>Chart </a:t>
            </a:r>
            <a:fld id="{4CBF50E3-ED67-46F2-ABFC-A36EE1082CF7}" type="slidenum">
              <a:rPr lang="en-US" b="1" smtClean="0"/>
              <a:pPr/>
              <a:t>3</a:t>
            </a:fld>
            <a:endParaRPr lang="en-US" b="1"/>
          </a:p>
        </p:txBody>
      </p:sp>
    </p:spTree>
    <p:extLst>
      <p:ext uri="{BB962C8B-B14F-4D97-AF65-F5344CB8AC3E}">
        <p14:creationId xmlns:p14="http://schemas.microsoft.com/office/powerpoint/2010/main" val="3922483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76300" y="885825"/>
            <a:ext cx="5576888" cy="3136900"/>
          </a:xfrm>
        </p:spPr>
      </p:sp>
      <p:sp>
        <p:nvSpPr>
          <p:cNvPr id="3" name="Notizenplatzhalter 2"/>
          <p:cNvSpPr>
            <a:spLocks noGrp="1"/>
          </p:cNvSpPr>
          <p:nvPr>
            <p:ph type="body" idx="1"/>
          </p:nvPr>
        </p:nvSpPr>
        <p:spPr/>
        <p:txBody>
          <a:bodyPr/>
          <a:lstStyle/>
          <a:p>
            <a:r>
              <a:rPr lang="de-DE">
                <a:ea typeface="Verdana"/>
                <a:cs typeface="Verdana"/>
              </a:rPr>
              <a:t>10% aller Nutzer verwenden als Passwort lediglich die Ziffernfolge 1-6</a:t>
            </a:r>
          </a:p>
        </p:txBody>
      </p:sp>
      <p:sp>
        <p:nvSpPr>
          <p:cNvPr id="4" name="Foliennummernplatzhalter 3"/>
          <p:cNvSpPr>
            <a:spLocks noGrp="1"/>
          </p:cNvSpPr>
          <p:nvPr>
            <p:ph type="sldNum" sz="quarter" idx="10"/>
          </p:nvPr>
        </p:nvSpPr>
        <p:spPr/>
        <p:txBody>
          <a:bodyPr/>
          <a:lstStyle/>
          <a:p>
            <a:r>
              <a:rPr lang="en-US"/>
              <a:t>Chart </a:t>
            </a:r>
            <a:fld id="{4CBF50E3-ED67-46F2-ABFC-A36EE1082CF7}" type="slidenum">
              <a:rPr lang="en-US" b="1" smtClean="0"/>
              <a:pPr/>
              <a:t>5</a:t>
            </a:fld>
            <a:endParaRPr lang="en-US" b="1"/>
          </a:p>
        </p:txBody>
      </p:sp>
    </p:spTree>
    <p:extLst>
      <p:ext uri="{BB962C8B-B14F-4D97-AF65-F5344CB8AC3E}">
        <p14:creationId xmlns:p14="http://schemas.microsoft.com/office/powerpoint/2010/main" val="921671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defRPr/>
            </a:pPr>
            <a:r>
              <a:rPr lang="de-DE"/>
              <a:t>-selbst wenn Sie ein sicheres Passwort wählen, sind sie nicht vor Passwortdiebstahl geschützt, wie diese großen Diebstähle von </a:t>
            </a:r>
            <a:r>
              <a:rPr lang="de-DE" err="1"/>
              <a:t>nahmhaften</a:t>
            </a:r>
            <a:r>
              <a:rPr lang="de-DE"/>
              <a:t> Unternehmen zeigen, darunter auch </a:t>
            </a:r>
            <a:r>
              <a:rPr lang="de-DE" err="1"/>
              <a:t>ebay</a:t>
            </a:r>
            <a:r>
              <a:rPr lang="de-DE"/>
              <a:t> und </a:t>
            </a:r>
            <a:r>
              <a:rPr lang="de-DE" err="1"/>
              <a:t>T-mobile</a:t>
            </a:r>
            <a:endParaRPr lang="de-DE"/>
          </a:p>
          <a:p>
            <a:br>
              <a:rPr lang="en-GB">
                <a:latin typeface="Verdana"/>
                <a:ea typeface="Verdana"/>
                <a:cs typeface="Verdana"/>
              </a:rPr>
            </a:br>
            <a:endParaRPr lang="en-GB">
              <a:latin typeface="Verdana"/>
              <a:ea typeface="Verdana"/>
              <a:cs typeface="Verdana"/>
            </a:endParaRPr>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6</a:t>
            </a:fld>
            <a:endParaRPr lang="en-US" b="1"/>
          </a:p>
        </p:txBody>
      </p:sp>
    </p:spTree>
    <p:extLst>
      <p:ext uri="{BB962C8B-B14F-4D97-AF65-F5344CB8AC3E}">
        <p14:creationId xmlns:p14="http://schemas.microsoft.com/office/powerpoint/2010/main" val="1641149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defRPr/>
            </a:pPr>
            <a:r>
              <a:rPr lang="de-DE"/>
              <a:t>-Aber selbst wenn Sie ein sicheres Passwort wählen, sind sie nicht vor Passwortdiebstahl geschützt, wie diese großen Diebstähle von namhaften Unternehmen zeigen, darunter auch </a:t>
            </a:r>
            <a:r>
              <a:rPr lang="de-DE" err="1"/>
              <a:t>ebay</a:t>
            </a:r>
            <a:r>
              <a:rPr lang="de-DE"/>
              <a:t> und </a:t>
            </a:r>
            <a:r>
              <a:rPr lang="de-DE" err="1"/>
              <a:t>T-mobile</a:t>
            </a:r>
            <a:endParaRPr lang="de-DE"/>
          </a:p>
          <a:p>
            <a:endParaRPr lang="de-DE"/>
          </a:p>
          <a:p>
            <a:pPr>
              <a:defRPr/>
            </a:pPr>
            <a:r>
              <a:rPr lang="de-DE"/>
              <a:t>- Die</a:t>
            </a:r>
            <a:r>
              <a:rPr lang="de-DE" baseline="0"/>
              <a:t> Summe aller gestohlenen Passwörter der letzten Jahre </a:t>
            </a:r>
            <a:r>
              <a:rPr lang="de-DE"/>
              <a:t>beläuft</a:t>
            </a:r>
            <a:r>
              <a:rPr lang="de-DE" baseline="0"/>
              <a:t> </a:t>
            </a:r>
            <a:r>
              <a:rPr lang="de-DE"/>
              <a:t>sich auf über 1 Milliarde</a:t>
            </a:r>
            <a:br>
              <a:rPr lang="de-DE"/>
            </a:br>
            <a:r>
              <a:rPr lang="de-DE"/>
              <a:t>- statistisch gesehen wäre das jeder Deutsche 13 mal</a:t>
            </a:r>
          </a:p>
          <a:p>
            <a:endParaRPr lang="en-GB"/>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7</a:t>
            </a:fld>
            <a:endParaRPr lang="en-US" b="1"/>
          </a:p>
        </p:txBody>
      </p:sp>
    </p:spTree>
    <p:extLst>
      <p:ext uri="{BB962C8B-B14F-4D97-AF65-F5344CB8AC3E}">
        <p14:creationId xmlns:p14="http://schemas.microsoft.com/office/powerpoint/2010/main" val="1964341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pPr>
              <a:defRPr/>
            </a:pPr>
            <a:r>
              <a:rPr lang="de-DE"/>
              <a:t>Daher</a:t>
            </a:r>
            <a:r>
              <a:rPr lang="de-DE" baseline="0"/>
              <a:t> hat sich u</a:t>
            </a:r>
            <a:r>
              <a:rPr lang="de-DE"/>
              <a:t>nser Team im letzten Jahr gemeinsam</a:t>
            </a:r>
            <a:r>
              <a:rPr lang="de-DE" baseline="0"/>
              <a:t> mit der Bundesdruckerei </a:t>
            </a:r>
            <a:r>
              <a:rPr lang="de-DE"/>
              <a:t>damit beschäftigt, eine nutzerfreundliche Alternative zu Passwörtern zu entwickeln. Wir wollen weg von Passwörtern und anderen proprietären Hardwarelösungen wie Tokens. Stattdessen wollen wir Menschen nur anhand ihres Verhaltens authentifizieren und zwar mithilfe von Geräten, die jeder heutzutage schon besitzt: Smartphones und </a:t>
            </a:r>
            <a:r>
              <a:rPr lang="de-DE" err="1"/>
              <a:t>Smartwatches</a:t>
            </a:r>
            <a:r>
              <a:rPr lang="de-DE"/>
              <a:t>.</a:t>
            </a:r>
          </a:p>
          <a:p>
            <a:pPr marL="0" marR="0" indent="0" algn="l" defTabSz="914400" rtl="0" eaLnBrk="1" fontAlgn="auto" latinLnBrk="0" hangingPunct="1">
              <a:lnSpc>
                <a:spcPct val="100000"/>
              </a:lnSpc>
              <a:spcBef>
                <a:spcPts val="200"/>
              </a:spcBef>
              <a:spcAft>
                <a:spcPts val="200"/>
              </a:spcAft>
              <a:buClrTx/>
              <a:buSzTx/>
              <a:buFontTx/>
              <a:buNone/>
              <a:tabLst/>
              <a:defRPr/>
            </a:pPr>
            <a:r>
              <a:rPr lang="de-DE"/>
              <a:t>-Aber wie genau machen wir das?</a:t>
            </a:r>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8</a:t>
            </a:fld>
            <a:endParaRPr lang="en-US" b="1"/>
          </a:p>
        </p:txBody>
      </p:sp>
    </p:spTree>
    <p:extLst>
      <p:ext uri="{BB962C8B-B14F-4D97-AF65-F5344CB8AC3E}">
        <p14:creationId xmlns:p14="http://schemas.microsoft.com/office/powerpoint/2010/main" val="47914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r>
              <a:rPr lang="de-DE"/>
              <a:t>-Smartphones und </a:t>
            </a:r>
            <a:r>
              <a:rPr lang="de-DE" err="1"/>
              <a:t>Smartwatches</a:t>
            </a:r>
            <a:r>
              <a:rPr lang="de-DE"/>
              <a:t> verfügen über eine Vielzahl von Sensoren die wir verwenden. </a:t>
            </a:r>
          </a:p>
          <a:p>
            <a:r>
              <a:rPr lang="de-DE"/>
              <a:t>-Besonders nützlich sind der Beschleunigungssensor, das Gyroskop oder GPS.</a:t>
            </a:r>
          </a:p>
          <a:p>
            <a:r>
              <a:rPr lang="de-DE"/>
              <a:t>-Wie nun genau der Ablauf aussieht, mit dem wir Menschen authentifizieren, wird Ihnen Stephan zeigen</a:t>
            </a:r>
            <a:endParaRPr lang="en-GB"/>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9</a:t>
            </a:fld>
            <a:endParaRPr lang="en-US" b="1"/>
          </a:p>
        </p:txBody>
      </p:sp>
    </p:spTree>
    <p:extLst>
      <p:ext uri="{BB962C8B-B14F-4D97-AF65-F5344CB8AC3E}">
        <p14:creationId xmlns:p14="http://schemas.microsoft.com/office/powerpoint/2010/main" val="163164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6300" y="885825"/>
            <a:ext cx="5576888" cy="3136900"/>
          </a:xfrm>
        </p:spPr>
      </p:sp>
      <p:sp>
        <p:nvSpPr>
          <p:cNvPr id="3" name="Notes Placeholder 2"/>
          <p:cNvSpPr>
            <a:spLocks noGrp="1"/>
          </p:cNvSpPr>
          <p:nvPr>
            <p:ph type="body" idx="1"/>
          </p:nvPr>
        </p:nvSpPr>
        <p:spPr/>
        <p:txBody>
          <a:bodyPr/>
          <a:lstStyle/>
          <a:p>
            <a:r>
              <a:rPr lang="de-DE"/>
              <a:t>Aber wie funktioniert das Ganze nun. </a:t>
            </a:r>
          </a:p>
          <a:p>
            <a:r>
              <a:rPr lang="de-DE"/>
              <a:t>Zunächst zeichnen wir die Sensor Daten der Geräte auf.</a:t>
            </a:r>
          </a:p>
          <a:p>
            <a:endParaRPr lang="de-DE"/>
          </a:p>
          <a:p>
            <a:endParaRPr lang="en-GB"/>
          </a:p>
        </p:txBody>
      </p:sp>
      <p:sp>
        <p:nvSpPr>
          <p:cNvPr id="4" name="Slide Number Placeholder 3"/>
          <p:cNvSpPr>
            <a:spLocks noGrp="1"/>
          </p:cNvSpPr>
          <p:nvPr>
            <p:ph type="sldNum" sz="quarter" idx="10"/>
          </p:nvPr>
        </p:nvSpPr>
        <p:spPr/>
        <p:txBody>
          <a:bodyPr/>
          <a:lstStyle/>
          <a:p>
            <a:r>
              <a:rPr lang="en-US"/>
              <a:t>Chart </a:t>
            </a:r>
            <a:fld id="{4CBF50E3-ED67-46F2-ABFC-A36EE1082CF7}" type="slidenum">
              <a:rPr lang="en-US" b="1" smtClean="0"/>
              <a:pPr/>
              <a:t>10</a:t>
            </a:fld>
            <a:endParaRPr lang="en-US" b="1"/>
          </a:p>
        </p:txBody>
      </p:sp>
    </p:spTree>
    <p:extLst>
      <p:ext uri="{BB962C8B-B14F-4D97-AF65-F5344CB8AC3E}">
        <p14:creationId xmlns:p14="http://schemas.microsoft.com/office/powerpoint/2010/main" val="268106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2932113"/>
            <a:ext cx="8601073" cy="2052637"/>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3" y="2926794"/>
            <a:ext cx="8421689" cy="1871662"/>
          </a:xfrm>
          <a:noFill/>
        </p:spPr>
        <p:txBody>
          <a:bodyPr lIns="108000" tIns="252000"/>
          <a:lstStyle>
            <a:lvl1pPr>
              <a:defRPr sz="2000">
                <a:solidFill>
                  <a:schemeClr val="bg1"/>
                </a:solidFill>
              </a:defRPr>
            </a:lvl1pPr>
          </a:lstStyle>
          <a:p>
            <a:r>
              <a:rPr lang="en-US" err="1"/>
              <a:t>Presentationtitle</a:t>
            </a:r>
            <a:br>
              <a:rPr lang="en-US"/>
            </a:br>
            <a:r>
              <a:rPr lang="en-US"/>
              <a:t>up to maximum 2 lines</a:t>
            </a:r>
          </a:p>
        </p:txBody>
      </p:sp>
      <p:sp>
        <p:nvSpPr>
          <p:cNvPr id="3" name="Subtitle 2"/>
          <p:cNvSpPr>
            <a:spLocks noGrp="1"/>
          </p:cNvSpPr>
          <p:nvPr>
            <p:ph type="subTitle" idx="1" hasCustomPrompt="1"/>
          </p:nvPr>
        </p:nvSpPr>
        <p:spPr bwMode="gray">
          <a:xfrm>
            <a:off x="3887786" y="3958431"/>
            <a:ext cx="4892676" cy="840025"/>
          </a:xfr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a:t>
            </a:r>
            <a:br>
              <a:rPr lang="en-US"/>
            </a:br>
            <a:r>
              <a:rPr lang="en-US"/>
              <a:t>Job Description</a:t>
            </a:r>
            <a:br>
              <a:rPr lang="en-US"/>
            </a:br>
            <a:r>
              <a:rPr lang="en-US"/>
              <a:t>Institute</a:t>
            </a:r>
          </a:p>
        </p:txBody>
      </p:sp>
    </p:spTree>
    <p:extLst>
      <p:ext uri="{BB962C8B-B14F-4D97-AF65-F5344CB8AC3E}">
        <p14:creationId xmlns:p14="http://schemas.microsoft.com/office/powerpoint/2010/main" val="149792829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58776" y="1671649"/>
            <a:ext cx="1584325" cy="313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4"/>
          </p:nvPr>
        </p:nvSpPr>
        <p:spPr bwMode="gray">
          <a:xfrm>
            <a:off x="2124076" y="1671649"/>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p:cNvSpPr>
            <a:spLocks noGrp="1"/>
          </p:cNvSpPr>
          <p:nvPr>
            <p:ph type="body" sz="quarter" idx="15"/>
          </p:nvPr>
        </p:nvSpPr>
        <p:spPr bwMode="gray">
          <a:xfrm>
            <a:off x="3886985" y="1671649"/>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p:cNvSpPr>
            <a:spLocks noGrp="1"/>
          </p:cNvSpPr>
          <p:nvPr>
            <p:ph type="body" sz="quarter" idx="16"/>
          </p:nvPr>
        </p:nvSpPr>
        <p:spPr bwMode="gray">
          <a:xfrm>
            <a:off x="5649913" y="1671649"/>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7" hasCustomPrompt="1"/>
          </p:nvPr>
        </p:nvSpPr>
        <p:spPr bwMode="gray">
          <a:xfrm>
            <a:off x="358776" y="1239838"/>
            <a:ext cx="1584325" cy="287797"/>
          </a:xfrm>
          <a:solidFill>
            <a:schemeClr val="accent1"/>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1</a:t>
            </a:r>
          </a:p>
        </p:txBody>
      </p:sp>
      <p:sp>
        <p:nvSpPr>
          <p:cNvPr id="14" name="Text Placeholder 3"/>
          <p:cNvSpPr>
            <a:spLocks noGrp="1"/>
          </p:cNvSpPr>
          <p:nvPr>
            <p:ph type="body" sz="quarter" idx="18" hasCustomPrompt="1"/>
          </p:nvPr>
        </p:nvSpPr>
        <p:spPr bwMode="gray">
          <a:xfrm>
            <a:off x="2124076" y="1239838"/>
            <a:ext cx="1584325" cy="287797"/>
          </a:xfrm>
          <a:solidFill>
            <a:schemeClr val="accent2"/>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2</a:t>
            </a:r>
          </a:p>
        </p:txBody>
      </p:sp>
      <p:sp>
        <p:nvSpPr>
          <p:cNvPr id="15" name="Text Placeholder 3"/>
          <p:cNvSpPr>
            <a:spLocks noGrp="1"/>
          </p:cNvSpPr>
          <p:nvPr>
            <p:ph type="body" sz="quarter" idx="19" hasCustomPrompt="1"/>
          </p:nvPr>
        </p:nvSpPr>
        <p:spPr bwMode="gray">
          <a:xfrm>
            <a:off x="3888573" y="1239838"/>
            <a:ext cx="1584325" cy="287797"/>
          </a:xfrm>
          <a:solidFill>
            <a:schemeClr val="accent3"/>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3</a:t>
            </a:r>
          </a:p>
        </p:txBody>
      </p:sp>
      <p:sp>
        <p:nvSpPr>
          <p:cNvPr id="16" name="Text Placeholder 3"/>
          <p:cNvSpPr>
            <a:spLocks noGrp="1"/>
          </p:cNvSpPr>
          <p:nvPr>
            <p:ph type="body" sz="quarter" idx="20" hasCustomPrompt="1"/>
          </p:nvPr>
        </p:nvSpPr>
        <p:spPr bwMode="gray">
          <a:xfrm>
            <a:off x="5644193" y="1239838"/>
            <a:ext cx="1584325" cy="287797"/>
          </a:xfrm>
          <a:solidFill>
            <a:schemeClr val="accent4"/>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4</a:t>
            </a:r>
          </a:p>
        </p:txBody>
      </p:sp>
      <p:sp>
        <p:nvSpPr>
          <p:cNvPr id="3" name="Date Placeholder 2"/>
          <p:cNvSpPr>
            <a:spLocks noGrp="1"/>
          </p:cNvSpPr>
          <p:nvPr>
            <p:ph type="dt" sz="half" idx="21"/>
          </p:nvPr>
        </p:nvSpPr>
        <p:spPr/>
        <p:txBody>
          <a:bodyPr/>
          <a:lstStyle/>
          <a:p>
            <a:r>
              <a:rPr lang="en-US"/>
              <a:t>20.10.2016</a:t>
            </a:r>
          </a:p>
        </p:txBody>
      </p:sp>
      <p:sp>
        <p:nvSpPr>
          <p:cNvPr id="5" name="Footer Placeholder 4"/>
          <p:cNvSpPr>
            <a:spLocks noGrp="1"/>
          </p:cNvSpPr>
          <p:nvPr>
            <p:ph type="ftr" sz="quarter" idx="22"/>
          </p:nvPr>
        </p:nvSpPr>
        <p:spPr/>
        <p:txBody>
          <a:bodyPr/>
          <a:lstStyle/>
          <a:p>
            <a:r>
              <a:rPr lang="en-US" err="1"/>
              <a:t>Trust.me</a:t>
            </a:r>
            <a:endParaRPr lang="en-US"/>
          </a:p>
        </p:txBody>
      </p:sp>
      <p:sp>
        <p:nvSpPr>
          <p:cNvPr id="6" name="Slide Number Placeholder 5"/>
          <p:cNvSpPr>
            <a:spLocks noGrp="1"/>
          </p:cNvSpPr>
          <p:nvPr>
            <p:ph type="sldNum" sz="quarter" idx="23"/>
          </p:nvPr>
        </p:nvSpPr>
        <p:spPr/>
        <p:txBody>
          <a:bodyPr/>
          <a:lstStyle/>
          <a:p>
            <a:endParaRPr lang="en-US" b="1"/>
          </a:p>
        </p:txBody>
      </p:sp>
    </p:spTree>
    <p:extLst>
      <p:ext uri="{BB962C8B-B14F-4D97-AF65-F5344CB8AC3E}">
        <p14:creationId xmlns:p14="http://schemas.microsoft.com/office/powerpoint/2010/main" val="68435982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2124075" y="1239837"/>
            <a:ext cx="5111751"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4" hasCustomPrompt="1"/>
          </p:nvPr>
        </p:nvSpPr>
        <p:spPr bwMode="gray">
          <a:xfrm>
            <a:off x="179388" y="1239838"/>
            <a:ext cx="17637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3" name="Date Placeholder 2"/>
          <p:cNvSpPr>
            <a:spLocks noGrp="1"/>
          </p:cNvSpPr>
          <p:nvPr>
            <p:ph type="dt" sz="half" idx="15"/>
          </p:nvPr>
        </p:nvSpPr>
        <p:spPr/>
        <p:txBody>
          <a:bodyPr/>
          <a:lstStyle/>
          <a:p>
            <a:r>
              <a:rPr lang="en-US"/>
              <a:t>20.10.2016</a:t>
            </a:r>
          </a:p>
        </p:txBody>
      </p:sp>
      <p:sp>
        <p:nvSpPr>
          <p:cNvPr id="5" name="Footer Placeholder 4"/>
          <p:cNvSpPr>
            <a:spLocks noGrp="1"/>
          </p:cNvSpPr>
          <p:nvPr>
            <p:ph type="ftr" sz="quarter" idx="16"/>
          </p:nvPr>
        </p:nvSpPr>
        <p:spPr/>
        <p:txBody>
          <a:bodyPr/>
          <a:lstStyle/>
          <a:p>
            <a:r>
              <a:rPr lang="en-US" err="1"/>
              <a:t>Trust.me</a:t>
            </a:r>
            <a:endParaRPr lang="en-US"/>
          </a:p>
        </p:txBody>
      </p:sp>
      <p:sp>
        <p:nvSpPr>
          <p:cNvPr id="6" name="Slide Number Placeholder 5"/>
          <p:cNvSpPr>
            <a:spLocks noGrp="1"/>
          </p:cNvSpPr>
          <p:nvPr>
            <p:ph type="sldNum" sz="quarter" idx="17"/>
          </p:nvPr>
        </p:nvSpPr>
        <p:spPr/>
        <p:txBody>
          <a:bodyPr/>
          <a:lstStyle/>
          <a:p>
            <a:endParaRPr lang="en-US" b="1"/>
          </a:p>
        </p:txBody>
      </p:sp>
    </p:spTree>
    <p:extLst>
      <p:ext uri="{BB962C8B-B14F-4D97-AF65-F5344CB8AC3E}">
        <p14:creationId xmlns:p14="http://schemas.microsoft.com/office/powerpoint/2010/main" val="17516719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887790" y="1239837"/>
            <a:ext cx="3348037"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4" hasCustomPrompt="1"/>
          </p:nvPr>
        </p:nvSpPr>
        <p:spPr bwMode="gray">
          <a:xfrm>
            <a:off x="179389" y="1239838"/>
            <a:ext cx="35290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3" name="Date Placeholder 2"/>
          <p:cNvSpPr>
            <a:spLocks noGrp="1"/>
          </p:cNvSpPr>
          <p:nvPr>
            <p:ph type="dt" sz="half" idx="15"/>
          </p:nvPr>
        </p:nvSpPr>
        <p:spPr/>
        <p:txBody>
          <a:bodyPr/>
          <a:lstStyle/>
          <a:p>
            <a:r>
              <a:rPr lang="en-US"/>
              <a:t>20.10.2016</a:t>
            </a:r>
          </a:p>
        </p:txBody>
      </p:sp>
      <p:sp>
        <p:nvSpPr>
          <p:cNvPr id="5" name="Footer Placeholder 4"/>
          <p:cNvSpPr>
            <a:spLocks noGrp="1"/>
          </p:cNvSpPr>
          <p:nvPr>
            <p:ph type="ftr" sz="quarter" idx="16"/>
          </p:nvPr>
        </p:nvSpPr>
        <p:spPr/>
        <p:txBody>
          <a:bodyPr/>
          <a:lstStyle/>
          <a:p>
            <a:r>
              <a:rPr lang="en-US" err="1"/>
              <a:t>Trust.me</a:t>
            </a:r>
            <a:endParaRPr lang="en-US"/>
          </a:p>
        </p:txBody>
      </p:sp>
      <p:sp>
        <p:nvSpPr>
          <p:cNvPr id="6" name="Slide Number Placeholder 5"/>
          <p:cNvSpPr>
            <a:spLocks noGrp="1"/>
          </p:cNvSpPr>
          <p:nvPr>
            <p:ph type="sldNum" sz="quarter" idx="17"/>
          </p:nvPr>
        </p:nvSpPr>
        <p:spPr/>
        <p:txBody>
          <a:bodyPr/>
          <a:lstStyle/>
          <a:p>
            <a:endParaRPr lang="en-US" b="1"/>
          </a:p>
        </p:txBody>
      </p:sp>
    </p:spTree>
    <p:extLst>
      <p:ext uri="{BB962C8B-B14F-4D97-AF65-F5344CB8AC3E}">
        <p14:creationId xmlns:p14="http://schemas.microsoft.com/office/powerpoint/2010/main" val="1823356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5651502" y="1239837"/>
            <a:ext cx="15843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4" hasCustomPrompt="1"/>
          </p:nvPr>
        </p:nvSpPr>
        <p:spPr bwMode="gray">
          <a:xfrm>
            <a:off x="179387" y="1239838"/>
            <a:ext cx="5292725"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3" name="Date Placeholder 2"/>
          <p:cNvSpPr>
            <a:spLocks noGrp="1"/>
          </p:cNvSpPr>
          <p:nvPr>
            <p:ph type="dt" sz="half" idx="15"/>
          </p:nvPr>
        </p:nvSpPr>
        <p:spPr/>
        <p:txBody>
          <a:bodyPr/>
          <a:lstStyle/>
          <a:p>
            <a:r>
              <a:rPr lang="en-US"/>
              <a:t>20.10.2016</a:t>
            </a:r>
          </a:p>
        </p:txBody>
      </p:sp>
      <p:sp>
        <p:nvSpPr>
          <p:cNvPr id="5" name="Footer Placeholder 4"/>
          <p:cNvSpPr>
            <a:spLocks noGrp="1"/>
          </p:cNvSpPr>
          <p:nvPr>
            <p:ph type="ftr" sz="quarter" idx="16"/>
          </p:nvPr>
        </p:nvSpPr>
        <p:spPr/>
        <p:txBody>
          <a:bodyPr/>
          <a:lstStyle/>
          <a:p>
            <a:r>
              <a:rPr lang="en-US" err="1"/>
              <a:t>Trust.me</a:t>
            </a:r>
            <a:endParaRPr lang="en-US"/>
          </a:p>
        </p:txBody>
      </p:sp>
      <p:sp>
        <p:nvSpPr>
          <p:cNvPr id="6" name="Slide Number Placeholder 5"/>
          <p:cNvSpPr>
            <a:spLocks noGrp="1"/>
          </p:cNvSpPr>
          <p:nvPr>
            <p:ph type="sldNum" sz="quarter" idx="17"/>
          </p:nvPr>
        </p:nvSpPr>
        <p:spPr/>
        <p:txBody>
          <a:bodyPr/>
          <a:lstStyle/>
          <a:p>
            <a:endParaRPr lang="en-US" b="1"/>
          </a:p>
        </p:txBody>
      </p:sp>
    </p:spTree>
    <p:extLst>
      <p:ext uri="{BB962C8B-B14F-4D97-AF65-F5344CB8AC3E}">
        <p14:creationId xmlns:p14="http://schemas.microsoft.com/office/powerpoint/2010/main" val="11198163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Picture Placeholder 3"/>
          <p:cNvSpPr>
            <a:spLocks noGrp="1"/>
          </p:cNvSpPr>
          <p:nvPr>
            <p:ph type="pic" sz="quarter" idx="14" hasCustomPrompt="1"/>
          </p:nvPr>
        </p:nvSpPr>
        <p:spPr bwMode="gray">
          <a:xfrm>
            <a:off x="179386" y="1239838"/>
            <a:ext cx="72374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3" name="Date Placeholder 2"/>
          <p:cNvSpPr>
            <a:spLocks noGrp="1"/>
          </p:cNvSpPr>
          <p:nvPr>
            <p:ph type="dt" sz="half" idx="15"/>
          </p:nvPr>
        </p:nvSpPr>
        <p:spPr/>
        <p:txBody>
          <a:bodyPr/>
          <a:lstStyle/>
          <a:p>
            <a:r>
              <a:rPr lang="en-US"/>
              <a:t>20.10.2016</a:t>
            </a:r>
          </a:p>
        </p:txBody>
      </p:sp>
      <p:sp>
        <p:nvSpPr>
          <p:cNvPr id="5" name="Footer Placeholder 4"/>
          <p:cNvSpPr>
            <a:spLocks noGrp="1"/>
          </p:cNvSpPr>
          <p:nvPr>
            <p:ph type="ftr" sz="quarter" idx="16"/>
          </p:nvPr>
        </p:nvSpPr>
        <p:spPr/>
        <p:txBody>
          <a:bodyPr/>
          <a:lstStyle/>
          <a:p>
            <a:r>
              <a:rPr lang="en-US" err="1"/>
              <a:t>Trust.me</a:t>
            </a:r>
            <a:endParaRPr lang="en-US"/>
          </a:p>
        </p:txBody>
      </p:sp>
      <p:sp>
        <p:nvSpPr>
          <p:cNvPr id="6" name="Slide Number Placeholder 5"/>
          <p:cNvSpPr>
            <a:spLocks noGrp="1"/>
          </p:cNvSpPr>
          <p:nvPr>
            <p:ph type="sldNum" sz="quarter" idx="17"/>
          </p:nvPr>
        </p:nvSpPr>
        <p:spPr/>
        <p:txBody>
          <a:bodyPr/>
          <a:lstStyle/>
          <a:p>
            <a:endParaRPr lang="en-US" b="1"/>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X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Picture Placeholder 3"/>
          <p:cNvSpPr>
            <a:spLocks noGrp="1"/>
          </p:cNvSpPr>
          <p:nvPr>
            <p:ph type="pic" sz="quarter" idx="14" hasCustomPrompt="1"/>
          </p:nvPr>
        </p:nvSpPr>
        <p:spPr bwMode="gray">
          <a:xfrm>
            <a:off x="179386" y="1239838"/>
            <a:ext cx="72374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3" name="Date Placeholder 2"/>
          <p:cNvSpPr>
            <a:spLocks noGrp="1"/>
          </p:cNvSpPr>
          <p:nvPr>
            <p:ph type="dt" sz="half" idx="15"/>
          </p:nvPr>
        </p:nvSpPr>
        <p:spPr/>
        <p:txBody>
          <a:bodyPr/>
          <a:lstStyle/>
          <a:p>
            <a:r>
              <a:rPr lang="en-US"/>
              <a:t>20.10.2016</a:t>
            </a:r>
          </a:p>
        </p:txBody>
      </p:sp>
      <p:sp>
        <p:nvSpPr>
          <p:cNvPr id="5" name="Footer Placeholder 4"/>
          <p:cNvSpPr>
            <a:spLocks noGrp="1"/>
          </p:cNvSpPr>
          <p:nvPr>
            <p:ph type="ftr" sz="quarter" idx="16"/>
          </p:nvPr>
        </p:nvSpPr>
        <p:spPr/>
        <p:txBody>
          <a:bodyPr/>
          <a:lstStyle/>
          <a:p>
            <a:r>
              <a:rPr lang="en-US" err="1"/>
              <a:t>Trust.me</a:t>
            </a:r>
            <a:endParaRPr lang="en-US"/>
          </a:p>
        </p:txBody>
      </p:sp>
      <p:sp>
        <p:nvSpPr>
          <p:cNvPr id="6" name="Slide Number Placeholder 5"/>
          <p:cNvSpPr>
            <a:spLocks noGrp="1"/>
          </p:cNvSpPr>
          <p:nvPr>
            <p:ph type="sldNum" sz="quarter" idx="17"/>
          </p:nvPr>
        </p:nvSpPr>
        <p:spPr/>
        <p:txBody>
          <a:bodyPr/>
          <a:lstStyle/>
          <a:p>
            <a:endParaRPr lang="en-US" b="1"/>
          </a:p>
        </p:txBody>
      </p:sp>
    </p:spTree>
    <p:extLst>
      <p:ext uri="{BB962C8B-B14F-4D97-AF65-F5344CB8AC3E}">
        <p14:creationId xmlns:p14="http://schemas.microsoft.com/office/powerpoint/2010/main" val="22198840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slide">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en-US" err="1"/>
              <a:t>Presentationtitle</a:t>
            </a:r>
            <a:br>
              <a:rPr lang="en-US"/>
            </a:br>
            <a:r>
              <a:rPr lang="en-US"/>
              <a:t>up to maximum 2 lines</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18261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2932113"/>
            <a:ext cx="8601073" cy="2052637"/>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3" y="2926794"/>
            <a:ext cx="8421689" cy="1871662"/>
          </a:xfrm>
          <a:noFill/>
        </p:spPr>
        <p:txBody>
          <a:bodyPr lIns="108000" tIns="252000"/>
          <a:lstStyle>
            <a:lvl1pPr>
              <a:defRPr sz="2000">
                <a:solidFill>
                  <a:schemeClr val="bg1"/>
                </a:solidFill>
              </a:defRPr>
            </a:lvl1pPr>
          </a:lstStyle>
          <a:p>
            <a:r>
              <a:rPr lang="en-US" err="1"/>
              <a:t>Presentationtitle</a:t>
            </a:r>
            <a:br>
              <a:rPr lang="en-US"/>
            </a:br>
            <a:r>
              <a:rPr lang="en-US"/>
              <a:t>up to maximum 2 lines</a:t>
            </a:r>
          </a:p>
        </p:txBody>
      </p:sp>
      <p:sp>
        <p:nvSpPr>
          <p:cNvPr id="3" name="Subtitle 2"/>
          <p:cNvSpPr>
            <a:spLocks noGrp="1"/>
          </p:cNvSpPr>
          <p:nvPr>
            <p:ph type="subTitle" idx="1" hasCustomPrompt="1"/>
          </p:nvPr>
        </p:nvSpPr>
        <p:spPr bwMode="gray">
          <a:xfrm>
            <a:off x="3887786" y="3958431"/>
            <a:ext cx="4892676" cy="840025"/>
          </a:xfr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a:t>
            </a:r>
            <a:br>
              <a:rPr lang="en-US"/>
            </a:br>
            <a:r>
              <a:rPr lang="en-US"/>
              <a:t>Job Description</a:t>
            </a:r>
            <a:br>
              <a:rPr lang="en-US"/>
            </a:br>
            <a:r>
              <a:rPr lang="en-US"/>
              <a:t>Institute</a:t>
            </a:r>
          </a:p>
        </p:txBody>
      </p:sp>
    </p:spTree>
    <p:extLst>
      <p:ext uri="{BB962C8B-B14F-4D97-AF65-F5344CB8AC3E}">
        <p14:creationId xmlns:p14="http://schemas.microsoft.com/office/powerpoint/2010/main" val="8873953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_ Small Text Area">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3604262"/>
            <a:ext cx="8601075" cy="1380489"/>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0150"/>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5" y="3604261"/>
            <a:ext cx="8421689" cy="1199516"/>
          </a:xfrm>
          <a:noFill/>
        </p:spPr>
        <p:txBody>
          <a:bodyPr lIns="108000" tIns="252000"/>
          <a:lstStyle>
            <a:lvl1pPr>
              <a:defRPr sz="2000">
                <a:solidFill>
                  <a:schemeClr val="bg1"/>
                </a:solidFill>
              </a:defRPr>
            </a:lvl1pPr>
          </a:lstStyle>
          <a:p>
            <a:r>
              <a:rPr lang="en-US" err="1"/>
              <a:t>Presentationtitle</a:t>
            </a:r>
            <a:br>
              <a:rPr lang="en-US"/>
            </a:br>
            <a:r>
              <a:rPr lang="en-US"/>
              <a:t>up to maximum</a:t>
            </a:r>
            <a:br>
              <a:rPr lang="en-US"/>
            </a:br>
            <a:r>
              <a:rPr lang="en-US"/>
              <a:t>2 lines</a:t>
            </a:r>
          </a:p>
        </p:txBody>
      </p:sp>
    </p:spTree>
    <p:extLst>
      <p:ext uri="{BB962C8B-B14F-4D97-AF65-F5344CB8AC3E}">
        <p14:creationId xmlns:p14="http://schemas.microsoft.com/office/powerpoint/2010/main" val="327121476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Orange">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5" y="2932114"/>
            <a:ext cx="8421689" cy="1871662"/>
          </a:xfrm>
          <a:noFill/>
        </p:spPr>
        <p:txBody>
          <a:bodyPr lIns="108000" tIns="252000"/>
          <a:lstStyle>
            <a:lvl1pPr>
              <a:defRPr sz="2000">
                <a:solidFill>
                  <a:schemeClr val="bg1"/>
                </a:solidFill>
              </a:defRPr>
            </a:lvl1pPr>
          </a:lstStyle>
          <a:p>
            <a:r>
              <a:rPr lang="en-US" err="1"/>
              <a:t>Presentationtitle</a:t>
            </a:r>
            <a:br>
              <a:rPr lang="en-US"/>
            </a:br>
            <a:r>
              <a:rPr lang="en-US"/>
              <a:t>up to maximum 2 lines</a:t>
            </a:r>
          </a:p>
        </p:txBody>
      </p:sp>
      <p:sp>
        <p:nvSpPr>
          <p:cNvPr id="18" name="Subtitle 2"/>
          <p:cNvSpPr>
            <a:spLocks noGrp="1"/>
          </p:cNvSpPr>
          <p:nvPr>
            <p:ph type="subTitle" idx="1" hasCustomPrompt="1"/>
          </p:nvPr>
        </p:nvSpPr>
        <p:spPr bwMode="gray">
          <a:xfrm>
            <a:off x="3887786" y="3958431"/>
            <a:ext cx="4892676" cy="840025"/>
          </a:xfr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a:t>
            </a:r>
            <a:br>
              <a:rPr lang="en-US"/>
            </a:br>
            <a:r>
              <a:rPr lang="en-US"/>
              <a:t>Job Description</a:t>
            </a:r>
            <a:br>
              <a:rPr lang="en-US"/>
            </a:br>
            <a:r>
              <a:rPr lang="en-US"/>
              <a:t>Institute</a:t>
            </a:r>
          </a:p>
        </p:txBody>
      </p:sp>
    </p:spTree>
    <p:extLst>
      <p:ext uri="{BB962C8B-B14F-4D97-AF65-F5344CB8AC3E}">
        <p14:creationId xmlns:p14="http://schemas.microsoft.com/office/powerpoint/2010/main" val="30439977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_ Small Text Area">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3604262"/>
            <a:ext cx="8601075" cy="1380489"/>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0150"/>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5" y="3604261"/>
            <a:ext cx="8421689" cy="1199516"/>
          </a:xfrm>
          <a:noFill/>
        </p:spPr>
        <p:txBody>
          <a:bodyPr lIns="108000" tIns="252000"/>
          <a:lstStyle>
            <a:lvl1pPr>
              <a:defRPr sz="2000">
                <a:solidFill>
                  <a:schemeClr val="bg1"/>
                </a:solidFill>
              </a:defRPr>
            </a:lvl1pPr>
          </a:lstStyle>
          <a:p>
            <a:r>
              <a:rPr lang="en-US" err="1"/>
              <a:t>Presentationtitle</a:t>
            </a:r>
            <a:br>
              <a:rPr lang="en-US"/>
            </a:br>
            <a:r>
              <a:rPr lang="en-US"/>
              <a:t>up to maximum</a:t>
            </a:r>
            <a:br>
              <a:rPr lang="en-US"/>
            </a:br>
            <a:r>
              <a:rPr lang="en-US"/>
              <a:t>2 lines</a:t>
            </a:r>
          </a:p>
        </p:txBody>
      </p:sp>
    </p:spTree>
    <p:extLst>
      <p:ext uri="{BB962C8B-B14F-4D97-AF65-F5344CB8AC3E}">
        <p14:creationId xmlns:p14="http://schemas.microsoft.com/office/powerpoint/2010/main" val="231430064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Orange _ Small Text Area">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3604262"/>
            <a:ext cx="8601075" cy="1380489"/>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4914"/>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5" y="3604261"/>
            <a:ext cx="8421689" cy="1199516"/>
          </a:xfrm>
          <a:noFill/>
        </p:spPr>
        <p:txBody>
          <a:bodyPr lIns="108000" tIns="252000"/>
          <a:lstStyle>
            <a:lvl1pPr>
              <a:defRPr sz="2000">
                <a:solidFill>
                  <a:schemeClr val="bg1"/>
                </a:solidFill>
              </a:defRPr>
            </a:lvl1pPr>
          </a:lstStyle>
          <a:p>
            <a:r>
              <a:rPr lang="en-US" err="1"/>
              <a:t>Presentationtitle</a:t>
            </a:r>
            <a:br>
              <a:rPr lang="en-US"/>
            </a:br>
            <a:r>
              <a:rPr lang="en-US"/>
              <a:t>up to maximum</a:t>
            </a:r>
            <a:br>
              <a:rPr lang="en-US"/>
            </a:br>
            <a:r>
              <a:rPr lang="en-US"/>
              <a:t>2 lines</a:t>
            </a:r>
          </a:p>
        </p:txBody>
      </p:sp>
    </p:spTree>
    <p:extLst>
      <p:ext uri="{BB962C8B-B14F-4D97-AF65-F5344CB8AC3E}">
        <p14:creationId xmlns:p14="http://schemas.microsoft.com/office/powerpoint/2010/main" val="18004346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Text Placeholder 3"/>
          <p:cNvSpPr>
            <a:spLocks noGrp="1"/>
          </p:cNvSpPr>
          <p:nvPr>
            <p:ph type="body" sz="quarter" idx="10" hasCustomPrompt="1"/>
          </p:nvPr>
        </p:nvSpPr>
        <p:spPr bwMode="gray">
          <a:xfrm>
            <a:off x="358775" y="1239838"/>
            <a:ext cx="6877050" cy="3563938"/>
          </a:xfrm>
          <a:noFill/>
        </p:spPr>
        <p:txBody>
          <a:bodyPr lIns="0" tIns="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a:t>Click to edit Master text styles</a:t>
            </a:r>
          </a:p>
        </p:txBody>
      </p:sp>
    </p:spTree>
    <p:extLst>
      <p:ext uri="{BB962C8B-B14F-4D97-AF65-F5344CB8AC3E}">
        <p14:creationId xmlns:p14="http://schemas.microsoft.com/office/powerpoint/2010/main" val="13586180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2" name="Date Placeholder 1"/>
          <p:cNvSpPr>
            <a:spLocks noGrp="1"/>
          </p:cNvSpPr>
          <p:nvPr>
            <p:ph type="dt" sz="half" idx="14"/>
          </p:nvPr>
        </p:nvSpPr>
        <p:spPr/>
        <p:txBody>
          <a:bodyPr/>
          <a:lstStyle/>
          <a:p>
            <a:r>
              <a:rPr lang="en-US"/>
              <a:t>20.10.2016</a:t>
            </a:r>
          </a:p>
        </p:txBody>
      </p:sp>
      <p:sp>
        <p:nvSpPr>
          <p:cNvPr id="3" name="Footer Placeholder 2"/>
          <p:cNvSpPr>
            <a:spLocks noGrp="1"/>
          </p:cNvSpPr>
          <p:nvPr>
            <p:ph type="ftr" sz="quarter" idx="15"/>
          </p:nvPr>
        </p:nvSpPr>
        <p:spPr/>
        <p:txBody>
          <a:bodyPr/>
          <a:lstStyle/>
          <a:p>
            <a:r>
              <a:rPr lang="en-US" err="1"/>
              <a:t>Trust.me</a:t>
            </a:r>
            <a:endParaRPr lang="en-US"/>
          </a:p>
        </p:txBody>
      </p:sp>
      <p:sp>
        <p:nvSpPr>
          <p:cNvPr id="4" name="Slide Number Placeholder 3"/>
          <p:cNvSpPr>
            <a:spLocks noGrp="1"/>
          </p:cNvSpPr>
          <p:nvPr>
            <p:ph type="sldNum" sz="quarter" idx="16"/>
          </p:nvPr>
        </p:nvSpPr>
        <p:spPr/>
        <p:txBody>
          <a:bodyPr/>
          <a:lstStyle/>
          <a:p>
            <a:endParaRPr lang="en-US" b="1"/>
          </a:p>
        </p:txBody>
      </p:sp>
    </p:spTree>
    <p:extLst>
      <p:ext uri="{BB962C8B-B14F-4D97-AF65-F5344CB8AC3E}">
        <p14:creationId xmlns:p14="http://schemas.microsoft.com/office/powerpoint/2010/main" val="278882592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80000" indent="-180000">
              <a:buClr>
                <a:schemeClr val="accent1"/>
              </a:buClr>
              <a:buFont typeface="Arial" panose="020B0604020202020204" pitchFamily="34" charset="0"/>
              <a:buChar char="■"/>
              <a:defRPr baseline="0"/>
            </a:lvl1pPr>
            <a:lvl2pPr marL="360000" indent="-180975">
              <a:buFont typeface="Arial" panose="020B0604020202020204" pitchFamily="34" charset="0"/>
              <a:buChar char="□"/>
              <a:defRPr/>
            </a:lvl2pPr>
            <a:lvl3pPr marL="540000" indent="-180000">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2" name="Date Placeholder 1"/>
          <p:cNvSpPr>
            <a:spLocks noGrp="1"/>
          </p:cNvSpPr>
          <p:nvPr>
            <p:ph type="dt" sz="half" idx="14"/>
          </p:nvPr>
        </p:nvSpPr>
        <p:spPr/>
        <p:txBody>
          <a:bodyPr/>
          <a:lstStyle/>
          <a:p>
            <a:r>
              <a:rPr lang="en-US"/>
              <a:t>20.10.2016</a:t>
            </a:r>
          </a:p>
        </p:txBody>
      </p:sp>
      <p:sp>
        <p:nvSpPr>
          <p:cNvPr id="3" name="Footer Placeholder 2"/>
          <p:cNvSpPr>
            <a:spLocks noGrp="1"/>
          </p:cNvSpPr>
          <p:nvPr>
            <p:ph type="ftr" sz="quarter" idx="15"/>
          </p:nvPr>
        </p:nvSpPr>
        <p:spPr/>
        <p:txBody>
          <a:bodyPr/>
          <a:lstStyle/>
          <a:p>
            <a:r>
              <a:rPr lang="en-US" err="1"/>
              <a:t>Trust.me</a:t>
            </a:r>
            <a:endParaRPr lang="en-US"/>
          </a:p>
        </p:txBody>
      </p:sp>
      <p:sp>
        <p:nvSpPr>
          <p:cNvPr id="4" name="Slide Number Placeholder 3"/>
          <p:cNvSpPr>
            <a:spLocks noGrp="1"/>
          </p:cNvSpPr>
          <p:nvPr>
            <p:ph type="sldNum" sz="quarter" idx="16"/>
          </p:nvPr>
        </p:nvSpPr>
        <p:spPr/>
        <p:txBody>
          <a:bodyPr/>
          <a:lstStyle/>
          <a:p>
            <a:endParaRPr lang="en-US" b="1"/>
          </a:p>
        </p:txBody>
      </p:sp>
    </p:spTree>
    <p:extLst>
      <p:ext uri="{BB962C8B-B14F-4D97-AF65-F5344CB8AC3E}">
        <p14:creationId xmlns:p14="http://schemas.microsoft.com/office/powerpoint/2010/main" val="298610069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58775" y="1239837"/>
            <a:ext cx="33496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4"/>
          </p:nvPr>
        </p:nvSpPr>
        <p:spPr bwMode="gray">
          <a:xfrm>
            <a:off x="3886201" y="1239837"/>
            <a:ext cx="33496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7"/>
          </p:nvPr>
        </p:nvSpPr>
        <p:spPr/>
        <p:txBody>
          <a:bodyPr/>
          <a:lstStyle>
            <a:lvl1pPr>
              <a:defRPr b="1"/>
            </a:lvl1pPr>
          </a:lstStyle>
          <a:p>
            <a:endParaRPr lang="en-US"/>
          </a:p>
        </p:txBody>
      </p:sp>
      <p:sp>
        <p:nvSpPr>
          <p:cNvPr id="8" name="Date Placeholder 2"/>
          <p:cNvSpPr>
            <a:spLocks noGrp="1"/>
          </p:cNvSpPr>
          <p:nvPr>
            <p:ph type="dt" sz="half" idx="21"/>
          </p:nvPr>
        </p:nvSpPr>
        <p:spPr>
          <a:xfrm>
            <a:off x="7416801" y="4450176"/>
            <a:ext cx="1547813" cy="173019"/>
          </a:xfrm>
        </p:spPr>
        <p:txBody>
          <a:bodyPr/>
          <a:lstStyle/>
          <a:p>
            <a:r>
              <a:rPr lang="en-US"/>
              <a:t>20.10.2016</a:t>
            </a:r>
          </a:p>
        </p:txBody>
      </p:sp>
      <p:sp>
        <p:nvSpPr>
          <p:cNvPr id="9"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74032907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58776" y="1239837"/>
            <a:ext cx="15843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4"/>
          </p:nvPr>
        </p:nvSpPr>
        <p:spPr bwMode="gray">
          <a:xfrm>
            <a:off x="2124076" y="1239837"/>
            <a:ext cx="1585913"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p:cNvSpPr>
            <a:spLocks noGrp="1"/>
          </p:cNvSpPr>
          <p:nvPr>
            <p:ph type="body" sz="quarter" idx="15"/>
          </p:nvPr>
        </p:nvSpPr>
        <p:spPr bwMode="gray">
          <a:xfrm>
            <a:off x="3886985" y="1239837"/>
            <a:ext cx="1585913"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p:cNvSpPr>
            <a:spLocks noGrp="1"/>
          </p:cNvSpPr>
          <p:nvPr>
            <p:ph type="body" sz="quarter" idx="16"/>
          </p:nvPr>
        </p:nvSpPr>
        <p:spPr bwMode="gray">
          <a:xfrm>
            <a:off x="5649913" y="1239837"/>
            <a:ext cx="1585913"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9"/>
          </p:nvPr>
        </p:nvSpPr>
        <p:spPr/>
        <p:txBody>
          <a:bodyPr/>
          <a:lstStyle/>
          <a:p>
            <a:endParaRPr lang="en-US" b="1"/>
          </a:p>
        </p:txBody>
      </p:sp>
      <p:sp>
        <p:nvSpPr>
          <p:cNvPr id="14" name="Date Placeholder 2"/>
          <p:cNvSpPr>
            <a:spLocks noGrp="1"/>
          </p:cNvSpPr>
          <p:nvPr>
            <p:ph type="dt" sz="half" idx="21"/>
          </p:nvPr>
        </p:nvSpPr>
        <p:spPr>
          <a:xfrm>
            <a:off x="7416801" y="4450176"/>
            <a:ext cx="1547813" cy="173019"/>
          </a:xfrm>
        </p:spPr>
        <p:txBody>
          <a:bodyPr/>
          <a:lstStyle/>
          <a:p>
            <a:r>
              <a:rPr lang="en-US"/>
              <a:t>20.10.2016</a:t>
            </a:r>
          </a:p>
        </p:txBody>
      </p:sp>
      <p:sp>
        <p:nvSpPr>
          <p:cNvPr id="15"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3636432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58776" y="1671649"/>
            <a:ext cx="1584325" cy="313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4"/>
          </p:nvPr>
        </p:nvSpPr>
        <p:spPr bwMode="gray">
          <a:xfrm>
            <a:off x="2124076" y="1671649"/>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p:cNvSpPr>
            <a:spLocks noGrp="1"/>
          </p:cNvSpPr>
          <p:nvPr>
            <p:ph type="body" sz="quarter" idx="15"/>
          </p:nvPr>
        </p:nvSpPr>
        <p:spPr bwMode="gray">
          <a:xfrm>
            <a:off x="3886985" y="1671649"/>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p:cNvSpPr>
            <a:spLocks noGrp="1"/>
          </p:cNvSpPr>
          <p:nvPr>
            <p:ph type="body" sz="quarter" idx="16"/>
          </p:nvPr>
        </p:nvSpPr>
        <p:spPr bwMode="gray">
          <a:xfrm>
            <a:off x="5649913" y="1671649"/>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7" hasCustomPrompt="1"/>
          </p:nvPr>
        </p:nvSpPr>
        <p:spPr bwMode="gray">
          <a:xfrm>
            <a:off x="358776" y="1239838"/>
            <a:ext cx="1584325" cy="287797"/>
          </a:xfrm>
          <a:solidFill>
            <a:schemeClr val="accent1"/>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1</a:t>
            </a:r>
          </a:p>
        </p:txBody>
      </p:sp>
      <p:sp>
        <p:nvSpPr>
          <p:cNvPr id="14" name="Text Placeholder 3"/>
          <p:cNvSpPr>
            <a:spLocks noGrp="1"/>
          </p:cNvSpPr>
          <p:nvPr>
            <p:ph type="body" sz="quarter" idx="18" hasCustomPrompt="1"/>
          </p:nvPr>
        </p:nvSpPr>
        <p:spPr bwMode="gray">
          <a:xfrm>
            <a:off x="2124076" y="1239838"/>
            <a:ext cx="1584325" cy="287797"/>
          </a:xfrm>
          <a:solidFill>
            <a:schemeClr val="accent2"/>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2</a:t>
            </a:r>
          </a:p>
        </p:txBody>
      </p:sp>
      <p:sp>
        <p:nvSpPr>
          <p:cNvPr id="15" name="Text Placeholder 3"/>
          <p:cNvSpPr>
            <a:spLocks noGrp="1"/>
          </p:cNvSpPr>
          <p:nvPr>
            <p:ph type="body" sz="quarter" idx="19" hasCustomPrompt="1"/>
          </p:nvPr>
        </p:nvSpPr>
        <p:spPr bwMode="gray">
          <a:xfrm>
            <a:off x="3888573" y="1239838"/>
            <a:ext cx="1584325" cy="287797"/>
          </a:xfrm>
          <a:solidFill>
            <a:schemeClr val="accent3"/>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3</a:t>
            </a:r>
          </a:p>
        </p:txBody>
      </p:sp>
      <p:sp>
        <p:nvSpPr>
          <p:cNvPr id="16" name="Text Placeholder 3"/>
          <p:cNvSpPr>
            <a:spLocks noGrp="1"/>
          </p:cNvSpPr>
          <p:nvPr>
            <p:ph type="body" sz="quarter" idx="20" hasCustomPrompt="1"/>
          </p:nvPr>
        </p:nvSpPr>
        <p:spPr bwMode="gray">
          <a:xfrm>
            <a:off x="5644193" y="1239838"/>
            <a:ext cx="1584325" cy="287797"/>
          </a:xfrm>
          <a:solidFill>
            <a:schemeClr val="accent4"/>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4</a:t>
            </a:r>
          </a:p>
        </p:txBody>
      </p:sp>
      <p:sp>
        <p:nvSpPr>
          <p:cNvPr id="6" name="Slide Number Placeholder 5"/>
          <p:cNvSpPr>
            <a:spLocks noGrp="1"/>
          </p:cNvSpPr>
          <p:nvPr>
            <p:ph type="sldNum" sz="quarter" idx="23"/>
          </p:nvPr>
        </p:nvSpPr>
        <p:spPr/>
        <p:txBody>
          <a:bodyPr/>
          <a:lstStyle/>
          <a:p>
            <a:endParaRPr lang="en-US" b="1"/>
          </a:p>
        </p:txBody>
      </p:sp>
      <p:sp>
        <p:nvSpPr>
          <p:cNvPr id="17" name="Date Placeholder 2"/>
          <p:cNvSpPr>
            <a:spLocks noGrp="1"/>
          </p:cNvSpPr>
          <p:nvPr>
            <p:ph type="dt" sz="half" idx="21"/>
          </p:nvPr>
        </p:nvSpPr>
        <p:spPr>
          <a:xfrm>
            <a:off x="7416801" y="4450176"/>
            <a:ext cx="1547813" cy="173019"/>
          </a:xfrm>
        </p:spPr>
        <p:txBody>
          <a:bodyPr/>
          <a:lstStyle/>
          <a:p>
            <a:r>
              <a:rPr lang="en-US"/>
              <a:t>20.10.2016</a:t>
            </a:r>
          </a:p>
        </p:txBody>
      </p:sp>
      <p:sp>
        <p:nvSpPr>
          <p:cNvPr id="18"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92167220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2124075" y="1239837"/>
            <a:ext cx="5111751"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4" hasCustomPrompt="1"/>
          </p:nvPr>
        </p:nvSpPr>
        <p:spPr bwMode="gray">
          <a:xfrm>
            <a:off x="179388" y="1239838"/>
            <a:ext cx="17637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6" name="Slide Number Placeholder 5"/>
          <p:cNvSpPr>
            <a:spLocks noGrp="1"/>
          </p:cNvSpPr>
          <p:nvPr>
            <p:ph type="sldNum" sz="quarter" idx="17"/>
          </p:nvPr>
        </p:nvSpPr>
        <p:spPr/>
        <p:txBody>
          <a:bodyPr/>
          <a:lstStyle/>
          <a:p>
            <a:endParaRPr lang="en-US" b="1"/>
          </a:p>
        </p:txBody>
      </p:sp>
      <p:sp>
        <p:nvSpPr>
          <p:cNvPr id="8" name="Date Placeholder 2"/>
          <p:cNvSpPr>
            <a:spLocks noGrp="1"/>
          </p:cNvSpPr>
          <p:nvPr>
            <p:ph type="dt" sz="half" idx="21"/>
          </p:nvPr>
        </p:nvSpPr>
        <p:spPr>
          <a:xfrm>
            <a:off x="7416801" y="4450176"/>
            <a:ext cx="1547813" cy="173019"/>
          </a:xfrm>
        </p:spPr>
        <p:txBody>
          <a:bodyPr/>
          <a:lstStyle/>
          <a:p>
            <a:r>
              <a:rPr lang="en-US"/>
              <a:t>20.10.2016</a:t>
            </a:r>
          </a:p>
        </p:txBody>
      </p:sp>
      <p:sp>
        <p:nvSpPr>
          <p:cNvPr id="9"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56343871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887790" y="1239837"/>
            <a:ext cx="3348037"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4" hasCustomPrompt="1"/>
          </p:nvPr>
        </p:nvSpPr>
        <p:spPr bwMode="gray">
          <a:xfrm>
            <a:off x="179389" y="1239838"/>
            <a:ext cx="35290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6" name="Slide Number Placeholder 5"/>
          <p:cNvSpPr>
            <a:spLocks noGrp="1"/>
          </p:cNvSpPr>
          <p:nvPr>
            <p:ph type="sldNum" sz="quarter" idx="17"/>
          </p:nvPr>
        </p:nvSpPr>
        <p:spPr/>
        <p:txBody>
          <a:bodyPr/>
          <a:lstStyle/>
          <a:p>
            <a:endParaRPr lang="en-US" b="1"/>
          </a:p>
        </p:txBody>
      </p:sp>
      <p:sp>
        <p:nvSpPr>
          <p:cNvPr id="8" name="Date Placeholder 2"/>
          <p:cNvSpPr>
            <a:spLocks noGrp="1"/>
          </p:cNvSpPr>
          <p:nvPr>
            <p:ph type="dt" sz="half" idx="21"/>
          </p:nvPr>
        </p:nvSpPr>
        <p:spPr>
          <a:xfrm>
            <a:off x="7416801" y="4450176"/>
            <a:ext cx="1547813" cy="173019"/>
          </a:xfrm>
        </p:spPr>
        <p:txBody>
          <a:bodyPr/>
          <a:lstStyle/>
          <a:p>
            <a:r>
              <a:rPr lang="en-US"/>
              <a:t>20.10.2016</a:t>
            </a:r>
          </a:p>
        </p:txBody>
      </p:sp>
      <p:sp>
        <p:nvSpPr>
          <p:cNvPr id="9"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118718053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5651502" y="1239837"/>
            <a:ext cx="15843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4" hasCustomPrompt="1"/>
          </p:nvPr>
        </p:nvSpPr>
        <p:spPr bwMode="gray">
          <a:xfrm>
            <a:off x="179387" y="1239838"/>
            <a:ext cx="5292725"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6" name="Slide Number Placeholder 5"/>
          <p:cNvSpPr>
            <a:spLocks noGrp="1"/>
          </p:cNvSpPr>
          <p:nvPr>
            <p:ph type="sldNum" sz="quarter" idx="17"/>
          </p:nvPr>
        </p:nvSpPr>
        <p:spPr/>
        <p:txBody>
          <a:bodyPr/>
          <a:lstStyle/>
          <a:p>
            <a:endParaRPr lang="en-US" b="1"/>
          </a:p>
        </p:txBody>
      </p:sp>
      <p:sp>
        <p:nvSpPr>
          <p:cNvPr id="8" name="Date Placeholder 2"/>
          <p:cNvSpPr>
            <a:spLocks noGrp="1"/>
          </p:cNvSpPr>
          <p:nvPr>
            <p:ph type="dt" sz="half" idx="21"/>
          </p:nvPr>
        </p:nvSpPr>
        <p:spPr>
          <a:xfrm>
            <a:off x="7416801" y="4450176"/>
            <a:ext cx="1547813" cy="173019"/>
          </a:xfrm>
        </p:spPr>
        <p:txBody>
          <a:bodyPr/>
          <a:lstStyle/>
          <a:p>
            <a:r>
              <a:rPr lang="en-US"/>
              <a:t>20.10.2016</a:t>
            </a:r>
          </a:p>
        </p:txBody>
      </p:sp>
      <p:sp>
        <p:nvSpPr>
          <p:cNvPr id="9"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3939709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range">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5" y="2932114"/>
            <a:ext cx="8421689" cy="1871662"/>
          </a:xfrm>
          <a:noFill/>
        </p:spPr>
        <p:txBody>
          <a:bodyPr lIns="108000" tIns="252000"/>
          <a:lstStyle>
            <a:lvl1pPr>
              <a:defRPr sz="2000">
                <a:solidFill>
                  <a:schemeClr val="bg1"/>
                </a:solidFill>
              </a:defRPr>
            </a:lvl1pPr>
          </a:lstStyle>
          <a:p>
            <a:r>
              <a:rPr lang="en-US" err="1"/>
              <a:t>Presentationtitle</a:t>
            </a:r>
            <a:br>
              <a:rPr lang="en-US"/>
            </a:br>
            <a:r>
              <a:rPr lang="en-US"/>
              <a:t>up to maximum 2 lines</a:t>
            </a:r>
          </a:p>
        </p:txBody>
      </p:sp>
      <p:sp>
        <p:nvSpPr>
          <p:cNvPr id="18" name="Subtitle 2"/>
          <p:cNvSpPr>
            <a:spLocks noGrp="1"/>
          </p:cNvSpPr>
          <p:nvPr>
            <p:ph type="subTitle" idx="1" hasCustomPrompt="1"/>
          </p:nvPr>
        </p:nvSpPr>
        <p:spPr bwMode="gray">
          <a:xfrm>
            <a:off x="3887786" y="3958431"/>
            <a:ext cx="4892676" cy="840025"/>
          </a:xfr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a:t>
            </a:r>
            <a:br>
              <a:rPr lang="en-US"/>
            </a:br>
            <a:r>
              <a:rPr lang="en-US"/>
              <a:t>Job Description</a:t>
            </a:r>
            <a:br>
              <a:rPr lang="en-US"/>
            </a:br>
            <a:r>
              <a:rPr lang="en-US"/>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Picture Placeholder 3"/>
          <p:cNvSpPr>
            <a:spLocks noGrp="1"/>
          </p:cNvSpPr>
          <p:nvPr>
            <p:ph type="pic" sz="quarter" idx="14" hasCustomPrompt="1"/>
          </p:nvPr>
        </p:nvSpPr>
        <p:spPr bwMode="gray">
          <a:xfrm>
            <a:off x="179386" y="1239838"/>
            <a:ext cx="72374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6" name="Slide Number Placeholder 5"/>
          <p:cNvSpPr>
            <a:spLocks noGrp="1"/>
          </p:cNvSpPr>
          <p:nvPr>
            <p:ph type="sldNum" sz="quarter" idx="17"/>
          </p:nvPr>
        </p:nvSpPr>
        <p:spPr/>
        <p:txBody>
          <a:bodyPr/>
          <a:lstStyle/>
          <a:p>
            <a:endParaRPr lang="en-US" b="1"/>
          </a:p>
        </p:txBody>
      </p:sp>
      <p:sp>
        <p:nvSpPr>
          <p:cNvPr id="7" name="Date Placeholder 2"/>
          <p:cNvSpPr>
            <a:spLocks noGrp="1"/>
          </p:cNvSpPr>
          <p:nvPr>
            <p:ph type="dt" sz="half" idx="21"/>
          </p:nvPr>
        </p:nvSpPr>
        <p:spPr>
          <a:xfrm>
            <a:off x="7416801" y="4450176"/>
            <a:ext cx="1547813" cy="173019"/>
          </a:xfrm>
        </p:spPr>
        <p:txBody>
          <a:bodyPr/>
          <a:lstStyle/>
          <a:p>
            <a:r>
              <a:rPr lang="en-US"/>
              <a:t>20.10.2016</a:t>
            </a:r>
          </a:p>
        </p:txBody>
      </p:sp>
      <p:sp>
        <p:nvSpPr>
          <p:cNvPr id="8"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1189271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slide">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en-US" err="1"/>
              <a:t>Presentationtitle</a:t>
            </a:r>
            <a:br>
              <a:rPr lang="en-US"/>
            </a:br>
            <a:r>
              <a:rPr lang="en-US"/>
              <a:t>up to maximum 2 lines</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26160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2932113"/>
            <a:ext cx="8601073" cy="2052637"/>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3" y="2926794"/>
            <a:ext cx="8421689" cy="1871662"/>
          </a:xfrm>
          <a:noFill/>
        </p:spPr>
        <p:txBody>
          <a:bodyPr lIns="108000" tIns="252000"/>
          <a:lstStyle>
            <a:lvl1pPr>
              <a:defRPr sz="2000">
                <a:solidFill>
                  <a:schemeClr val="bg1"/>
                </a:solidFill>
              </a:defRPr>
            </a:lvl1pPr>
          </a:lstStyle>
          <a:p>
            <a:r>
              <a:rPr lang="en-US" err="1"/>
              <a:t>Presentationtitle</a:t>
            </a:r>
            <a:br>
              <a:rPr lang="en-US"/>
            </a:br>
            <a:r>
              <a:rPr lang="en-US"/>
              <a:t>up to maximum 2 lines</a:t>
            </a:r>
          </a:p>
        </p:txBody>
      </p:sp>
      <p:sp>
        <p:nvSpPr>
          <p:cNvPr id="3" name="Subtitle 2"/>
          <p:cNvSpPr>
            <a:spLocks noGrp="1"/>
          </p:cNvSpPr>
          <p:nvPr>
            <p:ph type="subTitle" idx="1" hasCustomPrompt="1"/>
          </p:nvPr>
        </p:nvSpPr>
        <p:spPr bwMode="gray">
          <a:xfrm>
            <a:off x="3887786" y="3958431"/>
            <a:ext cx="4892676" cy="840025"/>
          </a:xfr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a:t>
            </a:r>
            <a:br>
              <a:rPr lang="en-US"/>
            </a:br>
            <a:r>
              <a:rPr lang="en-US"/>
              <a:t>Job Description</a:t>
            </a:r>
            <a:br>
              <a:rPr lang="en-US"/>
            </a:br>
            <a:r>
              <a:rPr lang="en-US"/>
              <a:t>Institute</a:t>
            </a:r>
          </a:p>
        </p:txBody>
      </p:sp>
    </p:spTree>
    <p:extLst>
      <p:ext uri="{BB962C8B-B14F-4D97-AF65-F5344CB8AC3E}">
        <p14:creationId xmlns:p14="http://schemas.microsoft.com/office/powerpoint/2010/main" val="9220945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_ Small Text Area">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9" y="3604262"/>
            <a:ext cx="8601075" cy="1380489"/>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0150"/>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5" y="3604261"/>
            <a:ext cx="8421689" cy="1199516"/>
          </a:xfrm>
          <a:noFill/>
        </p:spPr>
        <p:txBody>
          <a:bodyPr lIns="108000" tIns="252000"/>
          <a:lstStyle>
            <a:lvl1pPr>
              <a:defRPr sz="2000">
                <a:solidFill>
                  <a:schemeClr val="bg1"/>
                </a:solidFill>
              </a:defRPr>
            </a:lvl1pPr>
          </a:lstStyle>
          <a:p>
            <a:r>
              <a:rPr lang="en-US" err="1"/>
              <a:t>Presentationtitle</a:t>
            </a:r>
            <a:br>
              <a:rPr lang="en-US"/>
            </a:br>
            <a:r>
              <a:rPr lang="en-US"/>
              <a:t>up to maximum</a:t>
            </a:r>
            <a:br>
              <a:rPr lang="en-US"/>
            </a:br>
            <a:r>
              <a:rPr lang="en-US"/>
              <a:t>2 lines</a:t>
            </a:r>
          </a:p>
        </p:txBody>
      </p:sp>
    </p:spTree>
    <p:extLst>
      <p:ext uri="{BB962C8B-B14F-4D97-AF65-F5344CB8AC3E}">
        <p14:creationId xmlns:p14="http://schemas.microsoft.com/office/powerpoint/2010/main" val="26912914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Orange">
    <p:spTree>
      <p:nvGrpSpPr>
        <p:cNvPr id="1" name=""/>
        <p:cNvGrpSpPr/>
        <p:nvPr/>
      </p:nvGrpSpPr>
      <p:grpSpPr>
        <a:xfrm>
          <a:off x="0" y="0"/>
          <a:ext cx="0" cy="0"/>
          <a:chOff x="0" y="0"/>
          <a:chExt cx="0" cy="0"/>
        </a:xfrm>
      </p:grpSpPr>
      <p:sp>
        <p:nvSpPr>
          <p:cNvPr id="15" name="Rechteck 14"/>
          <p:cNvSpPr/>
          <p:nvPr userDrawn="1"/>
        </p:nvSpPr>
        <p:spPr bwMode="gray">
          <a:xfrm>
            <a:off x="7128284" y="203047"/>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err="1">
              <a:solidFill>
                <a:schemeClr val="bg1"/>
              </a:solidFill>
            </a:endParaRPr>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1"/>
          <p:cNvGrpSpPr>
            <a:grpSpLocks noChangeAspect="1"/>
          </p:cNvGrpSpPr>
          <p:nvPr userDrawn="1"/>
        </p:nvGrpSpPr>
        <p:grpSpPr bwMode="gray">
          <a:xfrm>
            <a:off x="7632340" y="203047"/>
            <a:ext cx="1368153" cy="781408"/>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userDrawn="1"/>
        </p:nvSpPr>
        <p:spPr bwMode="gray">
          <a:xfrm>
            <a:off x="179388" y="2932113"/>
            <a:ext cx="8601075" cy="2052637"/>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2"/>
            <a:ext cx="8605838" cy="3744913"/>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5" y="2932114"/>
            <a:ext cx="8421689" cy="1871662"/>
          </a:xfrm>
          <a:noFill/>
        </p:spPr>
        <p:txBody>
          <a:bodyPr lIns="108000" tIns="252000"/>
          <a:lstStyle>
            <a:lvl1pPr>
              <a:defRPr sz="2000">
                <a:solidFill>
                  <a:schemeClr val="bg1"/>
                </a:solidFill>
              </a:defRPr>
            </a:lvl1pPr>
          </a:lstStyle>
          <a:p>
            <a:r>
              <a:rPr lang="en-US" err="1"/>
              <a:t>Presentationtitle</a:t>
            </a:r>
            <a:br>
              <a:rPr lang="en-US"/>
            </a:br>
            <a:r>
              <a:rPr lang="en-US"/>
              <a:t>up to maximum 2 lines</a:t>
            </a:r>
          </a:p>
        </p:txBody>
      </p:sp>
      <p:sp>
        <p:nvSpPr>
          <p:cNvPr id="18" name="Subtitle 2"/>
          <p:cNvSpPr>
            <a:spLocks noGrp="1"/>
          </p:cNvSpPr>
          <p:nvPr>
            <p:ph type="subTitle" idx="1" hasCustomPrompt="1"/>
          </p:nvPr>
        </p:nvSpPr>
        <p:spPr bwMode="gray">
          <a:xfrm>
            <a:off x="3887786" y="3958431"/>
            <a:ext cx="4892676" cy="840025"/>
          </a:xfr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a:t>
            </a:r>
            <a:br>
              <a:rPr lang="en-US"/>
            </a:br>
            <a:r>
              <a:rPr lang="en-US"/>
              <a:t>Job Description</a:t>
            </a:r>
            <a:br>
              <a:rPr lang="en-US"/>
            </a:br>
            <a:r>
              <a:rPr lang="en-US"/>
              <a:t>Institute</a:t>
            </a:r>
          </a:p>
        </p:txBody>
      </p:sp>
    </p:spTree>
    <p:extLst>
      <p:ext uri="{BB962C8B-B14F-4D97-AF65-F5344CB8AC3E}">
        <p14:creationId xmlns:p14="http://schemas.microsoft.com/office/powerpoint/2010/main" val="403404910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Orange _ Small Text Area">
    <p:spTree>
      <p:nvGrpSpPr>
        <p:cNvPr id="1" name=""/>
        <p:cNvGrpSpPr/>
        <p:nvPr/>
      </p:nvGrpSpPr>
      <p:grpSpPr>
        <a:xfrm>
          <a:off x="0" y="0"/>
          <a:ext cx="0" cy="0"/>
          <a:chOff x="0" y="0"/>
          <a:chExt cx="0" cy="0"/>
        </a:xfrm>
      </p:grpSpPr>
      <p:sp>
        <p:nvSpPr>
          <p:cNvPr id="13" name="Rechteck 12"/>
          <p:cNvSpPr/>
          <p:nvPr userDrawn="1"/>
        </p:nvSpPr>
        <p:spPr bwMode="gray">
          <a:xfrm>
            <a:off x="7128284" y="203047"/>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err="1">
              <a:solidFill>
                <a:schemeClr val="bg1"/>
              </a:solidFill>
            </a:endParaRPr>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1"/>
          <p:cNvGrpSpPr>
            <a:grpSpLocks noChangeAspect="1"/>
          </p:cNvGrpSpPr>
          <p:nvPr userDrawn="1"/>
        </p:nvGrpSpPr>
        <p:grpSpPr bwMode="gray">
          <a:xfrm>
            <a:off x="7632340" y="203047"/>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userDrawn="1"/>
        </p:nvSpPr>
        <p:spPr bwMode="gray">
          <a:xfrm>
            <a:off x="179388" y="3604262"/>
            <a:ext cx="8601075" cy="1380489"/>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4914"/>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5" y="3604261"/>
            <a:ext cx="8421689" cy="1199516"/>
          </a:xfrm>
          <a:noFill/>
        </p:spPr>
        <p:txBody>
          <a:bodyPr lIns="108000" tIns="252000"/>
          <a:lstStyle>
            <a:lvl1pPr>
              <a:defRPr sz="2000">
                <a:solidFill>
                  <a:schemeClr val="bg1"/>
                </a:solidFill>
              </a:defRPr>
            </a:lvl1pPr>
          </a:lstStyle>
          <a:p>
            <a:r>
              <a:rPr lang="en-US" err="1"/>
              <a:t>Presentationtitle</a:t>
            </a:r>
            <a:br>
              <a:rPr lang="en-US"/>
            </a:br>
            <a:r>
              <a:rPr lang="en-US"/>
              <a:t>up to maximum</a:t>
            </a:r>
            <a:br>
              <a:rPr lang="en-US"/>
            </a:br>
            <a:r>
              <a:rPr lang="en-US"/>
              <a:t>2 lines</a:t>
            </a:r>
          </a:p>
        </p:txBody>
      </p:sp>
    </p:spTree>
    <p:extLst>
      <p:ext uri="{BB962C8B-B14F-4D97-AF65-F5344CB8AC3E}">
        <p14:creationId xmlns:p14="http://schemas.microsoft.com/office/powerpoint/2010/main" val="276357336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Text Placeholder 3"/>
          <p:cNvSpPr>
            <a:spLocks noGrp="1"/>
          </p:cNvSpPr>
          <p:nvPr>
            <p:ph type="body" sz="quarter" idx="10" hasCustomPrompt="1"/>
          </p:nvPr>
        </p:nvSpPr>
        <p:spPr bwMode="gray">
          <a:xfrm>
            <a:off x="358775" y="1239838"/>
            <a:ext cx="6877050" cy="3563938"/>
          </a:xfrm>
          <a:noFill/>
        </p:spPr>
        <p:txBody>
          <a:bodyPr lIns="0" tIns="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a:t>Click to edit Master text styles</a:t>
            </a:r>
          </a:p>
        </p:txBody>
      </p:sp>
    </p:spTree>
    <p:extLst>
      <p:ext uri="{BB962C8B-B14F-4D97-AF65-F5344CB8AC3E}">
        <p14:creationId xmlns:p14="http://schemas.microsoft.com/office/powerpoint/2010/main" val="30813356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Slide Number Placeholder 3"/>
          <p:cNvSpPr>
            <a:spLocks noGrp="1"/>
          </p:cNvSpPr>
          <p:nvPr>
            <p:ph type="sldNum" sz="quarter" idx="16"/>
          </p:nvPr>
        </p:nvSpPr>
        <p:spPr/>
        <p:txBody>
          <a:bodyPr/>
          <a:lstStyle/>
          <a:p>
            <a:endParaRPr lang="en-US" b="1"/>
          </a:p>
        </p:txBody>
      </p:sp>
      <p:sp>
        <p:nvSpPr>
          <p:cNvPr id="7" name="Date Placeholder 2"/>
          <p:cNvSpPr>
            <a:spLocks noGrp="1"/>
          </p:cNvSpPr>
          <p:nvPr>
            <p:ph type="dt" sz="half" idx="21"/>
          </p:nvPr>
        </p:nvSpPr>
        <p:spPr>
          <a:xfrm>
            <a:off x="7416801" y="4450176"/>
            <a:ext cx="1547813" cy="173019"/>
          </a:xfrm>
        </p:spPr>
        <p:txBody>
          <a:bodyPr/>
          <a:lstStyle/>
          <a:p>
            <a:r>
              <a:rPr lang="en-US"/>
              <a:t>20.10.2016</a:t>
            </a:r>
          </a:p>
        </p:txBody>
      </p:sp>
      <p:sp>
        <p:nvSpPr>
          <p:cNvPr id="8"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46432978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80000" indent="-180000">
              <a:buClr>
                <a:schemeClr val="accent1"/>
              </a:buClr>
              <a:buFont typeface="Arial" panose="020B0604020202020204" pitchFamily="34" charset="0"/>
              <a:buChar char="■"/>
              <a:defRPr baseline="0"/>
            </a:lvl1pPr>
            <a:lvl2pPr marL="360000" indent="-180975">
              <a:buFont typeface="Arial" panose="020B0604020202020204" pitchFamily="34" charset="0"/>
              <a:buChar char="□"/>
              <a:defRPr/>
            </a:lvl2pPr>
            <a:lvl3pPr marL="540000" indent="-180000">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Slide Number Placeholder 3"/>
          <p:cNvSpPr>
            <a:spLocks noGrp="1"/>
          </p:cNvSpPr>
          <p:nvPr>
            <p:ph type="sldNum" sz="quarter" idx="16"/>
          </p:nvPr>
        </p:nvSpPr>
        <p:spPr/>
        <p:txBody>
          <a:bodyPr/>
          <a:lstStyle/>
          <a:p>
            <a:endParaRPr lang="en-US" b="1"/>
          </a:p>
        </p:txBody>
      </p:sp>
      <p:sp>
        <p:nvSpPr>
          <p:cNvPr id="7" name="Date Placeholder 2"/>
          <p:cNvSpPr>
            <a:spLocks noGrp="1"/>
          </p:cNvSpPr>
          <p:nvPr>
            <p:ph type="dt" sz="half" idx="21"/>
          </p:nvPr>
        </p:nvSpPr>
        <p:spPr>
          <a:xfrm>
            <a:off x="7416801" y="4450176"/>
            <a:ext cx="1547813" cy="173019"/>
          </a:xfrm>
        </p:spPr>
        <p:txBody>
          <a:bodyPr/>
          <a:lstStyle/>
          <a:p>
            <a:r>
              <a:rPr lang="en-US"/>
              <a:t>20.10.2016</a:t>
            </a:r>
          </a:p>
        </p:txBody>
      </p:sp>
      <p:sp>
        <p:nvSpPr>
          <p:cNvPr id="8"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13495888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58775" y="1239837"/>
            <a:ext cx="33496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4"/>
          </p:nvPr>
        </p:nvSpPr>
        <p:spPr bwMode="gray">
          <a:xfrm>
            <a:off x="3886201" y="1239837"/>
            <a:ext cx="33496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7"/>
          </p:nvPr>
        </p:nvSpPr>
        <p:spPr/>
        <p:txBody>
          <a:bodyPr/>
          <a:lstStyle>
            <a:lvl1pPr>
              <a:defRPr b="1"/>
            </a:lvl1pPr>
          </a:lstStyle>
          <a:p>
            <a:endParaRPr lang="en-US"/>
          </a:p>
        </p:txBody>
      </p:sp>
      <p:sp>
        <p:nvSpPr>
          <p:cNvPr id="8" name="Date Placeholder 2"/>
          <p:cNvSpPr>
            <a:spLocks noGrp="1"/>
          </p:cNvSpPr>
          <p:nvPr>
            <p:ph type="dt" sz="half" idx="21"/>
          </p:nvPr>
        </p:nvSpPr>
        <p:spPr>
          <a:xfrm>
            <a:off x="7416801" y="4450176"/>
            <a:ext cx="1547813" cy="173019"/>
          </a:xfrm>
        </p:spPr>
        <p:txBody>
          <a:bodyPr/>
          <a:lstStyle/>
          <a:p>
            <a:r>
              <a:rPr lang="en-US"/>
              <a:t>20.10.2016</a:t>
            </a:r>
          </a:p>
        </p:txBody>
      </p:sp>
      <p:sp>
        <p:nvSpPr>
          <p:cNvPr id="9"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6415429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Orange _ Small Text Area">
    <p:spTree>
      <p:nvGrpSpPr>
        <p:cNvPr id="1" name=""/>
        <p:cNvGrpSpPr/>
        <p:nvPr/>
      </p:nvGrpSpPr>
      <p:grpSpPr>
        <a:xfrm>
          <a:off x="0" y="0"/>
          <a:ext cx="0" cy="0"/>
          <a:chOff x="0" y="0"/>
          <a:chExt cx="0" cy="0"/>
        </a:xfrm>
      </p:grpSpPr>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3604262"/>
            <a:ext cx="8601075" cy="1380489"/>
          </a:xfrm>
          <a:prstGeom prst="rect">
            <a:avLst/>
          </a:prstGeom>
          <a:solidFill>
            <a:srgbClr val="FBB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4914"/>
          </a:xfrm>
          <a:noFill/>
          <a:ln>
            <a:noFill/>
          </a:ln>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2" name="Title 1"/>
          <p:cNvSpPr>
            <a:spLocks noGrp="1"/>
          </p:cNvSpPr>
          <p:nvPr>
            <p:ph type="ctrTitle" hasCustomPrompt="1"/>
          </p:nvPr>
        </p:nvSpPr>
        <p:spPr bwMode="gray">
          <a:xfrm>
            <a:off x="358775" y="3604261"/>
            <a:ext cx="8421689" cy="1199516"/>
          </a:xfrm>
          <a:noFill/>
        </p:spPr>
        <p:txBody>
          <a:bodyPr lIns="108000" tIns="252000"/>
          <a:lstStyle>
            <a:lvl1pPr>
              <a:defRPr sz="2000">
                <a:solidFill>
                  <a:schemeClr val="bg1"/>
                </a:solidFill>
              </a:defRPr>
            </a:lvl1pPr>
          </a:lstStyle>
          <a:p>
            <a:r>
              <a:rPr lang="en-US" err="1"/>
              <a:t>Presentationtitle</a:t>
            </a:r>
            <a:br>
              <a:rPr lang="en-US"/>
            </a:br>
            <a:r>
              <a:rPr lang="en-US"/>
              <a:t>up to maximum</a:t>
            </a:r>
            <a:br>
              <a:rPr lang="en-US"/>
            </a:br>
            <a:r>
              <a:rPr lang="en-US"/>
              <a:t>2 lines</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58776" y="1239837"/>
            <a:ext cx="15843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4"/>
          </p:nvPr>
        </p:nvSpPr>
        <p:spPr bwMode="gray">
          <a:xfrm>
            <a:off x="2124076" y="1239837"/>
            <a:ext cx="1585913"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p:cNvSpPr>
            <a:spLocks noGrp="1"/>
          </p:cNvSpPr>
          <p:nvPr>
            <p:ph type="body" sz="quarter" idx="15"/>
          </p:nvPr>
        </p:nvSpPr>
        <p:spPr bwMode="gray">
          <a:xfrm>
            <a:off x="3886985" y="1239837"/>
            <a:ext cx="1585913"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p:cNvSpPr>
            <a:spLocks noGrp="1"/>
          </p:cNvSpPr>
          <p:nvPr>
            <p:ph type="body" sz="quarter" idx="16"/>
          </p:nvPr>
        </p:nvSpPr>
        <p:spPr bwMode="gray">
          <a:xfrm>
            <a:off x="5649913" y="1239837"/>
            <a:ext cx="1585913"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9"/>
          </p:nvPr>
        </p:nvSpPr>
        <p:spPr/>
        <p:txBody>
          <a:bodyPr/>
          <a:lstStyle/>
          <a:p>
            <a:endParaRPr lang="en-US" b="1"/>
          </a:p>
        </p:txBody>
      </p:sp>
      <p:sp>
        <p:nvSpPr>
          <p:cNvPr id="14" name="Date Placeholder 2"/>
          <p:cNvSpPr>
            <a:spLocks noGrp="1"/>
          </p:cNvSpPr>
          <p:nvPr>
            <p:ph type="dt" sz="half" idx="21"/>
          </p:nvPr>
        </p:nvSpPr>
        <p:spPr>
          <a:xfrm>
            <a:off x="7416801" y="4450176"/>
            <a:ext cx="1547813" cy="173019"/>
          </a:xfrm>
        </p:spPr>
        <p:txBody>
          <a:bodyPr/>
          <a:lstStyle/>
          <a:p>
            <a:r>
              <a:rPr lang="en-US"/>
              <a:t>20.10.2016</a:t>
            </a:r>
          </a:p>
        </p:txBody>
      </p:sp>
      <p:sp>
        <p:nvSpPr>
          <p:cNvPr id="15"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9623076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58776" y="1671649"/>
            <a:ext cx="1584325" cy="313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4"/>
          </p:nvPr>
        </p:nvSpPr>
        <p:spPr bwMode="gray">
          <a:xfrm>
            <a:off x="2124076" y="1671649"/>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p:cNvSpPr>
            <a:spLocks noGrp="1"/>
          </p:cNvSpPr>
          <p:nvPr>
            <p:ph type="body" sz="quarter" idx="15"/>
          </p:nvPr>
        </p:nvSpPr>
        <p:spPr bwMode="gray">
          <a:xfrm>
            <a:off x="3886985" y="1671649"/>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p:cNvSpPr>
            <a:spLocks noGrp="1"/>
          </p:cNvSpPr>
          <p:nvPr>
            <p:ph type="body" sz="quarter" idx="16"/>
          </p:nvPr>
        </p:nvSpPr>
        <p:spPr bwMode="gray">
          <a:xfrm>
            <a:off x="5649913" y="1671649"/>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7" hasCustomPrompt="1"/>
          </p:nvPr>
        </p:nvSpPr>
        <p:spPr bwMode="gray">
          <a:xfrm>
            <a:off x="358776" y="1239838"/>
            <a:ext cx="1584325" cy="287797"/>
          </a:xfrm>
          <a:solidFill>
            <a:schemeClr val="accent1"/>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1</a:t>
            </a:r>
          </a:p>
        </p:txBody>
      </p:sp>
      <p:sp>
        <p:nvSpPr>
          <p:cNvPr id="14" name="Text Placeholder 3"/>
          <p:cNvSpPr>
            <a:spLocks noGrp="1"/>
          </p:cNvSpPr>
          <p:nvPr>
            <p:ph type="body" sz="quarter" idx="18" hasCustomPrompt="1"/>
          </p:nvPr>
        </p:nvSpPr>
        <p:spPr bwMode="gray">
          <a:xfrm>
            <a:off x="2124076" y="1239838"/>
            <a:ext cx="1584325" cy="287797"/>
          </a:xfrm>
          <a:solidFill>
            <a:schemeClr val="accent2"/>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2</a:t>
            </a:r>
          </a:p>
        </p:txBody>
      </p:sp>
      <p:sp>
        <p:nvSpPr>
          <p:cNvPr id="15" name="Text Placeholder 3"/>
          <p:cNvSpPr>
            <a:spLocks noGrp="1"/>
          </p:cNvSpPr>
          <p:nvPr>
            <p:ph type="body" sz="quarter" idx="19" hasCustomPrompt="1"/>
          </p:nvPr>
        </p:nvSpPr>
        <p:spPr bwMode="gray">
          <a:xfrm>
            <a:off x="3888573" y="1239838"/>
            <a:ext cx="1584325" cy="287797"/>
          </a:xfrm>
          <a:solidFill>
            <a:schemeClr val="accent3"/>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3</a:t>
            </a:r>
          </a:p>
        </p:txBody>
      </p:sp>
      <p:sp>
        <p:nvSpPr>
          <p:cNvPr id="16" name="Text Placeholder 3"/>
          <p:cNvSpPr>
            <a:spLocks noGrp="1"/>
          </p:cNvSpPr>
          <p:nvPr>
            <p:ph type="body" sz="quarter" idx="20" hasCustomPrompt="1"/>
          </p:nvPr>
        </p:nvSpPr>
        <p:spPr bwMode="gray">
          <a:xfrm>
            <a:off x="5644193" y="1239838"/>
            <a:ext cx="1584325" cy="287797"/>
          </a:xfrm>
          <a:solidFill>
            <a:schemeClr val="accent4"/>
          </a:solidFill>
        </p:spPr>
        <p:txBody>
          <a:bodyPr wrap="square" lIns="72000" tIns="36000" rIns="72000" bIns="36000"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a:t>Topic 4</a:t>
            </a:r>
          </a:p>
        </p:txBody>
      </p:sp>
      <p:sp>
        <p:nvSpPr>
          <p:cNvPr id="6" name="Slide Number Placeholder 5"/>
          <p:cNvSpPr>
            <a:spLocks noGrp="1"/>
          </p:cNvSpPr>
          <p:nvPr>
            <p:ph type="sldNum" sz="quarter" idx="23"/>
          </p:nvPr>
        </p:nvSpPr>
        <p:spPr/>
        <p:txBody>
          <a:bodyPr/>
          <a:lstStyle/>
          <a:p>
            <a:endParaRPr lang="en-US" b="1"/>
          </a:p>
        </p:txBody>
      </p:sp>
      <p:sp>
        <p:nvSpPr>
          <p:cNvPr id="17" name="Date Placeholder 2"/>
          <p:cNvSpPr>
            <a:spLocks noGrp="1"/>
          </p:cNvSpPr>
          <p:nvPr>
            <p:ph type="dt" sz="half" idx="21"/>
          </p:nvPr>
        </p:nvSpPr>
        <p:spPr>
          <a:xfrm>
            <a:off x="7416801" y="4450176"/>
            <a:ext cx="1547813" cy="173019"/>
          </a:xfrm>
        </p:spPr>
        <p:txBody>
          <a:bodyPr/>
          <a:lstStyle/>
          <a:p>
            <a:r>
              <a:rPr lang="en-US"/>
              <a:t>20.10.2016</a:t>
            </a:r>
          </a:p>
        </p:txBody>
      </p:sp>
      <p:sp>
        <p:nvSpPr>
          <p:cNvPr id="18"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30260416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2124075" y="1239837"/>
            <a:ext cx="5111751"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4" hasCustomPrompt="1"/>
          </p:nvPr>
        </p:nvSpPr>
        <p:spPr bwMode="gray">
          <a:xfrm>
            <a:off x="179388" y="1239838"/>
            <a:ext cx="17637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6" name="Slide Number Placeholder 5"/>
          <p:cNvSpPr>
            <a:spLocks noGrp="1"/>
          </p:cNvSpPr>
          <p:nvPr>
            <p:ph type="sldNum" sz="quarter" idx="17"/>
          </p:nvPr>
        </p:nvSpPr>
        <p:spPr/>
        <p:txBody>
          <a:bodyPr/>
          <a:lstStyle/>
          <a:p>
            <a:endParaRPr lang="en-US" b="1"/>
          </a:p>
        </p:txBody>
      </p:sp>
      <p:sp>
        <p:nvSpPr>
          <p:cNvPr id="8" name="Date Placeholder 2"/>
          <p:cNvSpPr>
            <a:spLocks noGrp="1"/>
          </p:cNvSpPr>
          <p:nvPr>
            <p:ph type="dt" sz="half" idx="21"/>
          </p:nvPr>
        </p:nvSpPr>
        <p:spPr>
          <a:xfrm>
            <a:off x="7416801" y="4450176"/>
            <a:ext cx="1547813" cy="173019"/>
          </a:xfrm>
        </p:spPr>
        <p:txBody>
          <a:bodyPr/>
          <a:lstStyle/>
          <a:p>
            <a:r>
              <a:rPr lang="en-US"/>
              <a:t>20.10.2016</a:t>
            </a:r>
          </a:p>
        </p:txBody>
      </p:sp>
      <p:sp>
        <p:nvSpPr>
          <p:cNvPr id="9"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42638509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887790" y="1239837"/>
            <a:ext cx="3348037"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4" hasCustomPrompt="1"/>
          </p:nvPr>
        </p:nvSpPr>
        <p:spPr bwMode="gray">
          <a:xfrm>
            <a:off x="179389" y="1239838"/>
            <a:ext cx="35290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6" name="Slide Number Placeholder 5"/>
          <p:cNvSpPr>
            <a:spLocks noGrp="1"/>
          </p:cNvSpPr>
          <p:nvPr>
            <p:ph type="sldNum" sz="quarter" idx="17"/>
          </p:nvPr>
        </p:nvSpPr>
        <p:spPr/>
        <p:txBody>
          <a:bodyPr/>
          <a:lstStyle/>
          <a:p>
            <a:endParaRPr lang="en-US" b="1"/>
          </a:p>
        </p:txBody>
      </p:sp>
      <p:sp>
        <p:nvSpPr>
          <p:cNvPr id="8" name="Date Placeholder 2"/>
          <p:cNvSpPr>
            <a:spLocks noGrp="1"/>
          </p:cNvSpPr>
          <p:nvPr>
            <p:ph type="dt" sz="half" idx="21"/>
          </p:nvPr>
        </p:nvSpPr>
        <p:spPr>
          <a:xfrm>
            <a:off x="7416801" y="4450176"/>
            <a:ext cx="1547813" cy="173019"/>
          </a:xfrm>
        </p:spPr>
        <p:txBody>
          <a:bodyPr/>
          <a:lstStyle/>
          <a:p>
            <a:r>
              <a:rPr lang="en-US"/>
              <a:t>20.10.2016</a:t>
            </a:r>
          </a:p>
        </p:txBody>
      </p:sp>
      <p:sp>
        <p:nvSpPr>
          <p:cNvPr id="9"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334284736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5651502" y="1239837"/>
            <a:ext cx="15843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4" hasCustomPrompt="1"/>
          </p:nvPr>
        </p:nvSpPr>
        <p:spPr bwMode="gray">
          <a:xfrm>
            <a:off x="179387" y="1239838"/>
            <a:ext cx="5292725"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6" name="Slide Number Placeholder 5"/>
          <p:cNvSpPr>
            <a:spLocks noGrp="1"/>
          </p:cNvSpPr>
          <p:nvPr>
            <p:ph type="sldNum" sz="quarter" idx="17"/>
          </p:nvPr>
        </p:nvSpPr>
        <p:spPr/>
        <p:txBody>
          <a:bodyPr/>
          <a:lstStyle/>
          <a:p>
            <a:endParaRPr lang="en-US" b="1"/>
          </a:p>
        </p:txBody>
      </p:sp>
      <p:sp>
        <p:nvSpPr>
          <p:cNvPr id="8" name="Date Placeholder 2"/>
          <p:cNvSpPr>
            <a:spLocks noGrp="1"/>
          </p:cNvSpPr>
          <p:nvPr>
            <p:ph type="dt" sz="half" idx="21"/>
          </p:nvPr>
        </p:nvSpPr>
        <p:spPr>
          <a:xfrm>
            <a:off x="7416801" y="4450176"/>
            <a:ext cx="1547813" cy="173019"/>
          </a:xfrm>
        </p:spPr>
        <p:txBody>
          <a:bodyPr/>
          <a:lstStyle/>
          <a:p>
            <a:r>
              <a:rPr lang="en-US"/>
              <a:t>20.10.2016</a:t>
            </a:r>
          </a:p>
        </p:txBody>
      </p:sp>
      <p:sp>
        <p:nvSpPr>
          <p:cNvPr id="9"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870841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Picture Placeholder 3"/>
          <p:cNvSpPr>
            <a:spLocks noGrp="1"/>
          </p:cNvSpPr>
          <p:nvPr>
            <p:ph type="pic" sz="quarter" idx="14" hasCustomPrompt="1"/>
          </p:nvPr>
        </p:nvSpPr>
        <p:spPr bwMode="gray">
          <a:xfrm>
            <a:off x="179386" y="1239838"/>
            <a:ext cx="7237412" cy="3563937"/>
          </a:xfrm>
          <a:noFill/>
        </p:spPr>
        <p:txBody>
          <a:bodyPr anchor="ctr"/>
          <a:lstStyle>
            <a:lvl1pPr algn="ctr">
              <a:defRPr i="1"/>
            </a:lvl1pPr>
          </a:lstStyle>
          <a:p>
            <a:r>
              <a:rPr lang="de-DE"/>
              <a:t>Insert </a:t>
            </a:r>
            <a:r>
              <a:rPr lang="de-DE" err="1"/>
              <a:t>picture</a:t>
            </a:r>
            <a:r>
              <a:rPr lang="de-DE"/>
              <a:t> </a:t>
            </a:r>
            <a:r>
              <a:rPr lang="de-DE" err="1"/>
              <a:t>by</a:t>
            </a:r>
            <a:r>
              <a:rPr lang="de-DE"/>
              <a:t> </a:t>
            </a:r>
            <a:br>
              <a:rPr lang="de-DE"/>
            </a:br>
            <a:r>
              <a:rPr lang="de-DE" err="1"/>
              <a:t>clicking</a:t>
            </a:r>
            <a:r>
              <a:rPr lang="de-DE"/>
              <a:t> </a:t>
            </a:r>
            <a:r>
              <a:rPr lang="de-DE" err="1"/>
              <a:t>the</a:t>
            </a:r>
            <a:r>
              <a:rPr lang="de-DE"/>
              <a:t> </a:t>
            </a:r>
            <a:r>
              <a:rPr lang="de-DE" err="1"/>
              <a:t>icon</a:t>
            </a:r>
            <a:endParaRPr lang="de-DE"/>
          </a:p>
          <a:p>
            <a:endParaRPr lang="de-DE"/>
          </a:p>
          <a:p>
            <a:endParaRPr lang="de-DE"/>
          </a:p>
          <a:p>
            <a:endParaRPr lang="de-DE"/>
          </a:p>
          <a:p>
            <a:endParaRPr lang="en-US"/>
          </a:p>
        </p:txBody>
      </p:sp>
      <p:sp>
        <p:nvSpPr>
          <p:cNvPr id="6" name="Slide Number Placeholder 5"/>
          <p:cNvSpPr>
            <a:spLocks noGrp="1"/>
          </p:cNvSpPr>
          <p:nvPr>
            <p:ph type="sldNum" sz="quarter" idx="17"/>
          </p:nvPr>
        </p:nvSpPr>
        <p:spPr/>
        <p:txBody>
          <a:bodyPr/>
          <a:lstStyle/>
          <a:p>
            <a:endParaRPr lang="en-US" b="1"/>
          </a:p>
        </p:txBody>
      </p:sp>
      <p:sp>
        <p:nvSpPr>
          <p:cNvPr id="7" name="Date Placeholder 2"/>
          <p:cNvSpPr>
            <a:spLocks noGrp="1"/>
          </p:cNvSpPr>
          <p:nvPr>
            <p:ph type="dt" sz="half" idx="21"/>
          </p:nvPr>
        </p:nvSpPr>
        <p:spPr>
          <a:xfrm>
            <a:off x="7416801" y="4450176"/>
            <a:ext cx="1547813" cy="173019"/>
          </a:xfrm>
        </p:spPr>
        <p:txBody>
          <a:bodyPr/>
          <a:lstStyle/>
          <a:p>
            <a:r>
              <a:rPr lang="en-US"/>
              <a:t>20.10.2016</a:t>
            </a:r>
          </a:p>
        </p:txBody>
      </p:sp>
      <p:sp>
        <p:nvSpPr>
          <p:cNvPr id="8"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70769403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slide">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en-US" err="1"/>
              <a:t>Presentationtitle</a:t>
            </a:r>
            <a:br>
              <a:rPr lang="en-US"/>
            </a:br>
            <a:r>
              <a:rPr lang="en-US"/>
              <a:t>up to maximum 2 lines</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9031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Text Placeholder 3"/>
          <p:cNvSpPr>
            <a:spLocks noGrp="1"/>
          </p:cNvSpPr>
          <p:nvPr>
            <p:ph type="body" sz="quarter" idx="10" hasCustomPrompt="1"/>
          </p:nvPr>
        </p:nvSpPr>
        <p:spPr bwMode="gray">
          <a:xfrm>
            <a:off x="358775" y="1239838"/>
            <a:ext cx="6877050" cy="3563938"/>
          </a:xfrm>
          <a:noFill/>
        </p:spPr>
        <p:txBody>
          <a:bodyPr lIns="0" tIns="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a:t>Click to edit Master text styles</a:t>
            </a:r>
          </a:p>
        </p:txBody>
      </p:sp>
    </p:spTree>
    <p:extLst>
      <p:ext uri="{BB962C8B-B14F-4D97-AF65-F5344CB8AC3E}">
        <p14:creationId xmlns:p14="http://schemas.microsoft.com/office/powerpoint/2010/main" val="32969488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4" name="Slide Number Placeholder 3"/>
          <p:cNvSpPr>
            <a:spLocks noGrp="1"/>
          </p:cNvSpPr>
          <p:nvPr>
            <p:ph type="sldNum" sz="quarter" idx="16"/>
          </p:nvPr>
        </p:nvSpPr>
        <p:spPr/>
        <p:txBody>
          <a:bodyPr/>
          <a:lstStyle/>
          <a:p>
            <a:endParaRPr lang="en-US" b="1"/>
          </a:p>
        </p:txBody>
      </p:sp>
      <p:sp>
        <p:nvSpPr>
          <p:cNvPr id="7" name="Date Placeholder 2"/>
          <p:cNvSpPr>
            <a:spLocks noGrp="1"/>
          </p:cNvSpPr>
          <p:nvPr>
            <p:ph type="dt" sz="half" idx="21"/>
          </p:nvPr>
        </p:nvSpPr>
        <p:spPr>
          <a:xfrm>
            <a:off x="7416801" y="4450176"/>
            <a:ext cx="1547813" cy="173019"/>
          </a:xfrm>
        </p:spPr>
        <p:txBody>
          <a:bodyPr/>
          <a:lstStyle/>
          <a:p>
            <a:r>
              <a:rPr lang="en-US"/>
              <a:t>20.10.2016</a:t>
            </a:r>
          </a:p>
        </p:txBody>
      </p:sp>
      <p:sp>
        <p:nvSpPr>
          <p:cNvPr id="8"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80000" indent="-180000">
              <a:buClr>
                <a:schemeClr val="accent1"/>
              </a:buClr>
              <a:buFont typeface="Arial" panose="020B0604020202020204" pitchFamily="34" charset="0"/>
              <a:buChar char="■"/>
              <a:defRPr baseline="0"/>
            </a:lvl1pPr>
            <a:lvl2pPr marL="360000" indent="-180975">
              <a:buFont typeface="Arial" panose="020B0604020202020204" pitchFamily="34" charset="0"/>
              <a:buChar char="□"/>
              <a:defRPr/>
            </a:lvl2pPr>
            <a:lvl3pPr marL="540000" indent="-180000">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2" name="Date Placeholder 1"/>
          <p:cNvSpPr>
            <a:spLocks noGrp="1"/>
          </p:cNvSpPr>
          <p:nvPr>
            <p:ph type="dt" sz="half" idx="14"/>
          </p:nvPr>
        </p:nvSpPr>
        <p:spPr/>
        <p:txBody>
          <a:bodyPr/>
          <a:lstStyle/>
          <a:p>
            <a:r>
              <a:rPr lang="en-US"/>
              <a:t>20.10.2016</a:t>
            </a:r>
          </a:p>
        </p:txBody>
      </p:sp>
      <p:sp>
        <p:nvSpPr>
          <p:cNvPr id="3" name="Footer Placeholder 2"/>
          <p:cNvSpPr>
            <a:spLocks noGrp="1"/>
          </p:cNvSpPr>
          <p:nvPr>
            <p:ph type="ftr" sz="quarter" idx="15"/>
          </p:nvPr>
        </p:nvSpPr>
        <p:spPr/>
        <p:txBody>
          <a:bodyPr/>
          <a:lstStyle/>
          <a:p>
            <a:r>
              <a:rPr lang="en-US" err="1"/>
              <a:t>Trust.me</a:t>
            </a:r>
            <a:endParaRPr lang="en-US"/>
          </a:p>
        </p:txBody>
      </p:sp>
      <p:sp>
        <p:nvSpPr>
          <p:cNvPr id="4" name="Slide Number Placeholder 3"/>
          <p:cNvSpPr>
            <a:spLocks noGrp="1"/>
          </p:cNvSpPr>
          <p:nvPr>
            <p:ph type="sldNum" sz="quarter" idx="16"/>
          </p:nvPr>
        </p:nvSpPr>
        <p:spPr/>
        <p:txBody>
          <a:bodyPr/>
          <a:lstStyle/>
          <a:p>
            <a:endParaRPr lang="en-US" b="1"/>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58775" y="1239837"/>
            <a:ext cx="33496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4"/>
          </p:nvPr>
        </p:nvSpPr>
        <p:spPr bwMode="gray">
          <a:xfrm>
            <a:off x="3886201" y="1239837"/>
            <a:ext cx="33496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5"/>
          </p:nvPr>
        </p:nvSpPr>
        <p:spPr/>
        <p:txBody>
          <a:bodyPr/>
          <a:lstStyle/>
          <a:p>
            <a:r>
              <a:rPr lang="en-US"/>
              <a:t>20.10.2016</a:t>
            </a:r>
          </a:p>
        </p:txBody>
      </p:sp>
      <p:sp>
        <p:nvSpPr>
          <p:cNvPr id="4" name="Footer Placeholder 3"/>
          <p:cNvSpPr>
            <a:spLocks noGrp="1"/>
          </p:cNvSpPr>
          <p:nvPr>
            <p:ph type="ftr" sz="quarter" idx="16"/>
          </p:nvPr>
        </p:nvSpPr>
        <p:spPr/>
        <p:txBody>
          <a:bodyPr/>
          <a:lstStyle/>
          <a:p>
            <a:r>
              <a:rPr lang="en-US" err="1"/>
              <a:t>Trust.me</a:t>
            </a:r>
            <a:endParaRPr lang="en-US"/>
          </a:p>
        </p:txBody>
      </p:sp>
      <p:sp>
        <p:nvSpPr>
          <p:cNvPr id="5" name="Slide Number Placeholder 4"/>
          <p:cNvSpPr>
            <a:spLocks noGrp="1"/>
          </p:cNvSpPr>
          <p:nvPr>
            <p:ph type="sldNum" sz="quarter" idx="17"/>
          </p:nvPr>
        </p:nvSpPr>
        <p:spPr/>
        <p:txBody>
          <a:bodyPr/>
          <a:lstStyle>
            <a:lvl1pPr>
              <a:defRPr b="1"/>
            </a:lvl1pPr>
          </a:lstStyle>
          <a:p>
            <a:endParaRPr lang="en-US"/>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11" name="Text Placeholder 10"/>
          <p:cNvSpPr>
            <a:spLocks noGrp="1"/>
          </p:cNvSpPr>
          <p:nvPr>
            <p:ph type="body" sz="quarter" idx="13"/>
          </p:nvPr>
        </p:nvSpPr>
        <p:spPr bwMode="gray">
          <a:xfrm>
            <a:off x="358776" y="1239837"/>
            <a:ext cx="1584325"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p:cNvSpPr>
            <a:spLocks noGrp="1"/>
          </p:cNvSpPr>
          <p:nvPr>
            <p:ph type="body" sz="quarter" idx="14"/>
          </p:nvPr>
        </p:nvSpPr>
        <p:spPr bwMode="gray">
          <a:xfrm>
            <a:off x="2124076" y="1239837"/>
            <a:ext cx="1585913"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p:cNvSpPr>
            <a:spLocks noGrp="1"/>
          </p:cNvSpPr>
          <p:nvPr>
            <p:ph type="body" sz="quarter" idx="15"/>
          </p:nvPr>
        </p:nvSpPr>
        <p:spPr bwMode="gray">
          <a:xfrm>
            <a:off x="3886985" y="1239837"/>
            <a:ext cx="1585913"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p:cNvSpPr>
            <a:spLocks noGrp="1"/>
          </p:cNvSpPr>
          <p:nvPr>
            <p:ph type="body" sz="quarter" idx="16"/>
          </p:nvPr>
        </p:nvSpPr>
        <p:spPr bwMode="gray">
          <a:xfrm>
            <a:off x="5649913" y="1239837"/>
            <a:ext cx="1585913" cy="356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7"/>
          </p:nvPr>
        </p:nvSpPr>
        <p:spPr/>
        <p:txBody>
          <a:bodyPr/>
          <a:lstStyle/>
          <a:p>
            <a:r>
              <a:rPr lang="en-US"/>
              <a:t>20.10.2016</a:t>
            </a:r>
          </a:p>
        </p:txBody>
      </p:sp>
      <p:sp>
        <p:nvSpPr>
          <p:cNvPr id="4" name="Footer Placeholder 3"/>
          <p:cNvSpPr>
            <a:spLocks noGrp="1"/>
          </p:cNvSpPr>
          <p:nvPr>
            <p:ph type="ftr" sz="quarter" idx="18"/>
          </p:nvPr>
        </p:nvSpPr>
        <p:spPr/>
        <p:txBody>
          <a:bodyPr/>
          <a:lstStyle/>
          <a:p>
            <a:r>
              <a:rPr lang="en-US" err="1"/>
              <a:t>Trust.me</a:t>
            </a:r>
            <a:endParaRPr lang="en-US"/>
          </a:p>
        </p:txBody>
      </p:sp>
      <p:sp>
        <p:nvSpPr>
          <p:cNvPr id="5" name="Slide Number Placeholder 4"/>
          <p:cNvSpPr>
            <a:spLocks noGrp="1"/>
          </p:cNvSpPr>
          <p:nvPr>
            <p:ph type="sldNum" sz="quarter" idx="19"/>
          </p:nvPr>
        </p:nvSpPr>
        <p:spPr/>
        <p:txBody>
          <a:bodyPr/>
          <a:lstStyle/>
          <a:p>
            <a:endParaRPr lang="en-US" b="1"/>
          </a:p>
        </p:txBody>
      </p:sp>
    </p:spTree>
    <p:extLst>
      <p:ext uri="{BB962C8B-B14F-4D97-AF65-F5344CB8AC3E}">
        <p14:creationId xmlns:p14="http://schemas.microsoft.com/office/powerpoint/2010/main" val="4053668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pn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image" Target="../media/image1.png"/><Relationship Id="rId2" Type="http://schemas.openxmlformats.org/officeDocument/2006/relationships/slideLayout" Target="../slideLayouts/slideLayout33.xml"/><Relationship Id="rId16"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Rectangle 2050"/>
          <p:cNvSpPr/>
          <p:nvPr userDrawn="1"/>
        </p:nvSpPr>
        <p:spPr bwMode="gray">
          <a:xfrm>
            <a:off x="177170" y="1"/>
            <a:ext cx="7238834" cy="1080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144000" rIns="0" bIns="0" rtlCol="0" anchor="t" anchorCtr="0">
            <a:noAutofit/>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3" name="Text Placeholder 2"/>
          <p:cNvSpPr>
            <a:spLocks noGrp="1"/>
          </p:cNvSpPr>
          <p:nvPr>
            <p:ph type="body" idx="1"/>
          </p:nvPr>
        </p:nvSpPr>
        <p:spPr bwMode="gray">
          <a:xfrm>
            <a:off x="358776" y="1239837"/>
            <a:ext cx="6877051" cy="3563938"/>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bwMode="gray">
          <a:xfrm>
            <a:off x="7416801" y="4450176"/>
            <a:ext cx="1547813" cy="173019"/>
          </a:xfrm>
          <a:prstGeom prst="rect">
            <a:avLst/>
          </a:prstGeom>
        </p:spPr>
        <p:txBody>
          <a:bodyPr vert="horz" lIns="108000" tIns="0" rIns="0" bIns="0" rtlCol="0" anchor="t"/>
          <a:lstStyle>
            <a:lvl1pPr algn="l">
              <a:defRPr sz="1050">
                <a:solidFill>
                  <a:schemeClr val="tx1"/>
                </a:solidFill>
              </a:defRPr>
            </a:lvl1pPr>
          </a:lstStyle>
          <a:p>
            <a:r>
              <a:rPr lang="en-US"/>
              <a:t>20.10.2016</a:t>
            </a:r>
          </a:p>
        </p:txBody>
      </p:sp>
      <p:sp>
        <p:nvSpPr>
          <p:cNvPr id="5" name="Footer Placeholder 4"/>
          <p:cNvSpPr>
            <a:spLocks noGrp="1"/>
          </p:cNvSpPr>
          <p:nvPr>
            <p:ph type="ftr" sz="quarter" idx="3"/>
          </p:nvPr>
        </p:nvSpPr>
        <p:spPr bwMode="gray">
          <a:xfrm>
            <a:off x="7416801" y="3867894"/>
            <a:ext cx="1547813" cy="521465"/>
          </a:xfrm>
          <a:prstGeom prst="rect">
            <a:avLst/>
          </a:prstGeom>
        </p:spPr>
        <p:txBody>
          <a:bodyPr vert="horz" lIns="108000" tIns="0" rIns="0" bIns="0" rtlCol="0" anchor="b"/>
          <a:lstStyle>
            <a:lvl1pPr algn="l">
              <a:defRPr sz="1050" b="1">
                <a:solidFill>
                  <a:schemeClr val="tx1"/>
                </a:solidFill>
              </a:defRPr>
            </a:lvl1pPr>
          </a:lstStyle>
          <a:p>
            <a:r>
              <a:rPr lang="en-US" err="1"/>
              <a:t>Trust.me</a:t>
            </a:r>
            <a:endParaRPr lang="en-US"/>
          </a:p>
        </p:txBody>
      </p:sp>
      <p:sp>
        <p:nvSpPr>
          <p:cNvPr id="6" name="Slide Number Placeholder 5"/>
          <p:cNvSpPr>
            <a:spLocks noGrp="1"/>
          </p:cNvSpPr>
          <p:nvPr>
            <p:ph type="sldNum" sz="quarter" idx="4"/>
          </p:nvPr>
        </p:nvSpPr>
        <p:spPr bwMode="gray">
          <a:xfrm>
            <a:off x="7416801" y="4623195"/>
            <a:ext cx="1547813" cy="180580"/>
          </a:xfrm>
          <a:prstGeom prst="rect">
            <a:avLst/>
          </a:prstGeom>
        </p:spPr>
        <p:txBody>
          <a:bodyPr vert="horz" lIns="108000" tIns="0" rIns="0" bIns="0" rtlCol="0" anchor="b"/>
          <a:lstStyle>
            <a:lvl1pPr algn="l">
              <a:defRPr sz="1050" b="1">
                <a:solidFill>
                  <a:schemeClr val="tx1"/>
                </a:solidFill>
              </a:defRPr>
            </a:lvl1pPr>
          </a:lstStyle>
          <a:p>
            <a:r>
              <a:rPr lang="en-US" err="1"/>
              <a:t>Folie</a:t>
            </a:r>
            <a:r>
              <a:rPr lang="en-US"/>
              <a:t> </a:t>
            </a:r>
            <a:fld id="{16C5B39A-3791-49B9-9E41-5FEA4E5D4259}" type="slidenum">
              <a:rPr lang="en-US" smtClean="0"/>
              <a:pPr/>
              <a:t>‹#›</a:t>
            </a:fld>
            <a:endParaRPr lang="en-US"/>
          </a:p>
        </p:txBody>
      </p:sp>
      <p:grpSp>
        <p:nvGrpSpPr>
          <p:cNvPr id="23" name="Group 22"/>
          <p:cNvGrpSpPr/>
          <p:nvPr userDrawn="1"/>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userDrawn="1"/>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userDrawn="1"/>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userDrawn="1"/>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048"/>
          <p:cNvSpPr/>
          <p:nvPr userDrawn="1"/>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Grafik 64" descr="post-bank-logo-claim-w-8b02d911.png"/>
          <p:cNvPicPr>
            <a:picLocks noChangeAspect="1"/>
          </p:cNvPicPr>
          <p:nvPr userDrawn="1"/>
        </p:nvPicPr>
        <p:blipFill>
          <a:blip r:embed="rId18" cstate="print"/>
          <a:stretch>
            <a:fillRect/>
          </a:stretch>
        </p:blipFill>
        <p:spPr>
          <a:xfrm>
            <a:off x="7701940" y="627010"/>
            <a:ext cx="1261875" cy="859538"/>
          </a:xfrm>
          <a:prstGeom prst="rect">
            <a:avLst/>
          </a:prstGeom>
        </p:spPr>
      </p:pic>
      <p:pic>
        <p:nvPicPr>
          <p:cNvPr id="67" name="Grafik 66" descr="postbank-logo.jpg"/>
          <p:cNvPicPr>
            <a:picLocks noChangeAspect="1"/>
          </p:cNvPicPr>
          <p:nvPr userDrawn="1"/>
        </p:nvPicPr>
        <p:blipFill>
          <a:blip r:embed="rId19" cstate="print"/>
          <a:stretch>
            <a:fillRect/>
          </a:stretch>
        </p:blipFill>
        <p:spPr>
          <a:xfrm>
            <a:off x="7591206" y="114969"/>
            <a:ext cx="1445290" cy="368549"/>
          </a:xfrm>
          <a:prstGeom prst="rect">
            <a:avLst/>
          </a:prstGeom>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9" r:id="rId4"/>
    <p:sldLayoutId id="2147483662" r:id="rId5"/>
    <p:sldLayoutId id="2147483650" r:id="rId6"/>
    <p:sldLayoutId id="2147483664" r:id="rId7"/>
    <p:sldLayoutId id="2147483652" r:id="rId8"/>
    <p:sldLayoutId id="2147483653" r:id="rId9"/>
    <p:sldLayoutId id="2147483660" r:id="rId10"/>
    <p:sldLayoutId id="2147483654" r:id="rId11"/>
    <p:sldLayoutId id="2147483655" r:id="rId12"/>
    <p:sldLayoutId id="2147483656" r:id="rId13"/>
    <p:sldLayoutId id="2147483657" r:id="rId14"/>
    <p:sldLayoutId id="2147483681" r:id="rId15"/>
    <p:sldLayoutId id="2147483663" r:id="rId16"/>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ts val="2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63"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ts val="2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ts val="2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ts val="21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userDrawn="1"/>
        </p:nvSpPr>
        <p:spPr bwMode="gray">
          <a:xfrm>
            <a:off x="177170" y="1"/>
            <a:ext cx="7238834" cy="1080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144000" rIns="0" bIns="0" rtlCol="0" anchor="t" anchorCtr="0">
            <a:noAutofit/>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3" name="Text Placeholder 2"/>
          <p:cNvSpPr>
            <a:spLocks noGrp="1"/>
          </p:cNvSpPr>
          <p:nvPr>
            <p:ph type="body" idx="1"/>
          </p:nvPr>
        </p:nvSpPr>
        <p:spPr bwMode="gray">
          <a:xfrm>
            <a:off x="358776" y="1239837"/>
            <a:ext cx="6877051" cy="3563938"/>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bwMode="gray">
          <a:xfrm>
            <a:off x="7416801" y="4450176"/>
            <a:ext cx="1547813" cy="173019"/>
          </a:xfrm>
          <a:prstGeom prst="rect">
            <a:avLst/>
          </a:prstGeom>
        </p:spPr>
        <p:txBody>
          <a:bodyPr vert="horz" lIns="108000" tIns="0" rIns="0" bIns="0" rtlCol="0" anchor="t"/>
          <a:lstStyle>
            <a:lvl1pPr algn="l">
              <a:defRPr sz="1050">
                <a:solidFill>
                  <a:schemeClr val="tx1"/>
                </a:solidFill>
              </a:defRPr>
            </a:lvl1pPr>
          </a:lstStyle>
          <a:p>
            <a:r>
              <a:rPr lang="en-US"/>
              <a:t>20.10.2016</a:t>
            </a:r>
          </a:p>
        </p:txBody>
      </p:sp>
      <p:sp>
        <p:nvSpPr>
          <p:cNvPr id="5" name="Footer Placeholder 4"/>
          <p:cNvSpPr>
            <a:spLocks noGrp="1"/>
          </p:cNvSpPr>
          <p:nvPr>
            <p:ph type="ftr" sz="quarter" idx="3"/>
          </p:nvPr>
        </p:nvSpPr>
        <p:spPr bwMode="gray">
          <a:xfrm>
            <a:off x="7416801" y="3867894"/>
            <a:ext cx="1547813" cy="521465"/>
          </a:xfrm>
          <a:prstGeom prst="rect">
            <a:avLst/>
          </a:prstGeom>
        </p:spPr>
        <p:txBody>
          <a:bodyPr vert="horz" lIns="108000" tIns="0" rIns="0" bIns="0" rtlCol="0" anchor="b"/>
          <a:lstStyle>
            <a:lvl1pPr algn="l">
              <a:defRPr sz="1050" b="1">
                <a:solidFill>
                  <a:schemeClr val="tx1"/>
                </a:solidFill>
              </a:defRPr>
            </a:lvl1pPr>
          </a:lstStyle>
          <a:p>
            <a:r>
              <a:rPr lang="en-US" err="1"/>
              <a:t>Trust.me</a:t>
            </a:r>
            <a:endParaRPr lang="en-US"/>
          </a:p>
        </p:txBody>
      </p:sp>
      <p:sp>
        <p:nvSpPr>
          <p:cNvPr id="6" name="Slide Number Placeholder 5"/>
          <p:cNvSpPr>
            <a:spLocks noGrp="1"/>
          </p:cNvSpPr>
          <p:nvPr>
            <p:ph type="sldNum" sz="quarter" idx="4"/>
          </p:nvPr>
        </p:nvSpPr>
        <p:spPr bwMode="gray">
          <a:xfrm>
            <a:off x="7416801" y="4623195"/>
            <a:ext cx="1547813" cy="180580"/>
          </a:xfrm>
          <a:prstGeom prst="rect">
            <a:avLst/>
          </a:prstGeom>
        </p:spPr>
        <p:txBody>
          <a:bodyPr vert="horz" lIns="108000" tIns="0" rIns="0" bIns="0" rtlCol="0" anchor="b"/>
          <a:lstStyle>
            <a:lvl1pPr algn="l">
              <a:defRPr sz="1050" b="1">
                <a:solidFill>
                  <a:schemeClr val="tx1"/>
                </a:solidFill>
              </a:defRPr>
            </a:lvl1pPr>
          </a:lstStyle>
          <a:p>
            <a:r>
              <a:rPr lang="en-US" err="1"/>
              <a:t>Folie</a:t>
            </a:r>
            <a:r>
              <a:rPr lang="en-US"/>
              <a:t> </a:t>
            </a:r>
            <a:fld id="{16C5B39A-3791-49B9-9E41-5FEA4E5D4259}" type="slidenum">
              <a:rPr lang="en-US" smtClean="0"/>
              <a:pPr/>
              <a:t>‹#›</a:t>
            </a:fld>
            <a:endParaRPr lang="en-US"/>
          </a:p>
        </p:txBody>
      </p:sp>
      <p:grpSp>
        <p:nvGrpSpPr>
          <p:cNvPr id="23" name="Group 22"/>
          <p:cNvGrpSpPr/>
          <p:nvPr userDrawn="1"/>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userDrawn="1"/>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userDrawn="1"/>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userDrawn="1"/>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048"/>
          <p:cNvSpPr/>
          <p:nvPr userDrawn="1"/>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048"/>
          <p:cNvSpPr/>
          <p:nvPr userDrawn="1"/>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fik 69" descr="post-bank-logo-claim-w-8b02d911.png"/>
          <p:cNvPicPr>
            <a:picLocks noChangeAspect="1"/>
          </p:cNvPicPr>
          <p:nvPr userDrawn="1"/>
        </p:nvPicPr>
        <p:blipFill>
          <a:blip r:embed="rId17" cstate="print"/>
          <a:stretch>
            <a:fillRect/>
          </a:stretch>
        </p:blipFill>
        <p:spPr>
          <a:xfrm>
            <a:off x="7701940" y="627010"/>
            <a:ext cx="1261875" cy="859538"/>
          </a:xfrm>
          <a:prstGeom prst="rect">
            <a:avLst/>
          </a:prstGeom>
        </p:spPr>
      </p:pic>
      <p:pic>
        <p:nvPicPr>
          <p:cNvPr id="71" name="Grafik 70" descr="postbank-logo.jpg"/>
          <p:cNvPicPr>
            <a:picLocks noChangeAspect="1"/>
          </p:cNvPicPr>
          <p:nvPr userDrawn="1"/>
        </p:nvPicPr>
        <p:blipFill>
          <a:blip r:embed="rId18" cstate="print"/>
          <a:stretch>
            <a:fillRect/>
          </a:stretch>
        </p:blipFill>
        <p:spPr>
          <a:xfrm>
            <a:off x="7591206" y="114969"/>
            <a:ext cx="1445290" cy="368549"/>
          </a:xfrm>
          <a:prstGeom prst="rect">
            <a:avLst/>
          </a:prstGeom>
        </p:spPr>
      </p:pic>
    </p:spTree>
    <p:extLst>
      <p:ext uri="{BB962C8B-B14F-4D97-AF65-F5344CB8AC3E}">
        <p14:creationId xmlns:p14="http://schemas.microsoft.com/office/powerpoint/2010/main" val="128536480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ts val="2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63"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ts val="2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ts val="2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ts val="21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userDrawn="1"/>
        </p:nvSpPr>
        <p:spPr bwMode="gray">
          <a:xfrm>
            <a:off x="177170" y="1"/>
            <a:ext cx="7238834" cy="1080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144000" rIns="0" bIns="0" rtlCol="0" anchor="t" anchorCtr="0">
            <a:noAutofit/>
          </a:bodyPr>
          <a:lstStyle/>
          <a:p>
            <a:r>
              <a:rPr lang="de-DE"/>
              <a:t>Write </a:t>
            </a:r>
            <a:r>
              <a:rPr lang="de-DE" err="1"/>
              <a:t>your</a:t>
            </a:r>
            <a:r>
              <a:rPr lang="de-DE"/>
              <a:t> title</a:t>
            </a:r>
            <a:br>
              <a:rPr lang="de-DE"/>
            </a:br>
            <a:r>
              <a:rPr lang="de-DE"/>
              <a:t>- </a:t>
            </a:r>
            <a:r>
              <a:rPr lang="de-DE" err="1"/>
              <a:t>maximum</a:t>
            </a:r>
            <a:r>
              <a:rPr lang="de-DE"/>
              <a:t> 2 </a:t>
            </a:r>
            <a:r>
              <a:rPr lang="de-DE" err="1"/>
              <a:t>lines</a:t>
            </a:r>
            <a:endParaRPr lang="en-US"/>
          </a:p>
        </p:txBody>
      </p:sp>
      <p:sp>
        <p:nvSpPr>
          <p:cNvPr id="3" name="Text Placeholder 2"/>
          <p:cNvSpPr>
            <a:spLocks noGrp="1"/>
          </p:cNvSpPr>
          <p:nvPr>
            <p:ph type="body" idx="1"/>
          </p:nvPr>
        </p:nvSpPr>
        <p:spPr bwMode="gray">
          <a:xfrm>
            <a:off x="358776" y="1239837"/>
            <a:ext cx="6877051" cy="3563938"/>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bwMode="gray">
          <a:xfrm>
            <a:off x="7416801" y="4450176"/>
            <a:ext cx="1547813" cy="173019"/>
          </a:xfrm>
          <a:prstGeom prst="rect">
            <a:avLst/>
          </a:prstGeom>
        </p:spPr>
        <p:txBody>
          <a:bodyPr vert="horz" lIns="108000" tIns="0" rIns="0" bIns="0" rtlCol="0" anchor="t"/>
          <a:lstStyle>
            <a:lvl1pPr algn="l">
              <a:defRPr sz="1050">
                <a:solidFill>
                  <a:schemeClr val="tx1"/>
                </a:solidFill>
              </a:defRPr>
            </a:lvl1pPr>
          </a:lstStyle>
          <a:p>
            <a:r>
              <a:rPr lang="en-US"/>
              <a:t>20.10.2016</a:t>
            </a:r>
          </a:p>
        </p:txBody>
      </p:sp>
      <p:sp>
        <p:nvSpPr>
          <p:cNvPr id="5" name="Footer Placeholder 4"/>
          <p:cNvSpPr>
            <a:spLocks noGrp="1"/>
          </p:cNvSpPr>
          <p:nvPr>
            <p:ph type="ftr" sz="quarter" idx="3"/>
          </p:nvPr>
        </p:nvSpPr>
        <p:spPr bwMode="gray">
          <a:xfrm>
            <a:off x="7416801" y="3867894"/>
            <a:ext cx="1547813" cy="521465"/>
          </a:xfrm>
          <a:prstGeom prst="rect">
            <a:avLst/>
          </a:prstGeom>
        </p:spPr>
        <p:txBody>
          <a:bodyPr vert="horz" lIns="108000" tIns="0" rIns="0" bIns="0" rtlCol="0" anchor="b"/>
          <a:lstStyle>
            <a:lvl1pPr algn="l">
              <a:defRPr sz="1050" b="1">
                <a:solidFill>
                  <a:schemeClr val="tx1"/>
                </a:solidFill>
              </a:defRPr>
            </a:lvl1pPr>
          </a:lstStyle>
          <a:p>
            <a:r>
              <a:rPr lang="en-US" err="1"/>
              <a:t>Trust.me</a:t>
            </a:r>
            <a:endParaRPr lang="en-US"/>
          </a:p>
        </p:txBody>
      </p:sp>
      <p:sp>
        <p:nvSpPr>
          <p:cNvPr id="6" name="Slide Number Placeholder 5"/>
          <p:cNvSpPr>
            <a:spLocks noGrp="1"/>
          </p:cNvSpPr>
          <p:nvPr>
            <p:ph type="sldNum" sz="quarter" idx="4"/>
          </p:nvPr>
        </p:nvSpPr>
        <p:spPr bwMode="gray">
          <a:xfrm>
            <a:off x="7416801" y="4623195"/>
            <a:ext cx="1547813" cy="180580"/>
          </a:xfrm>
          <a:prstGeom prst="rect">
            <a:avLst/>
          </a:prstGeom>
        </p:spPr>
        <p:txBody>
          <a:bodyPr vert="horz" lIns="108000" tIns="0" rIns="0" bIns="0" rtlCol="0" anchor="b"/>
          <a:lstStyle>
            <a:lvl1pPr algn="l">
              <a:defRPr sz="1050" b="1">
                <a:solidFill>
                  <a:schemeClr val="tx1"/>
                </a:solidFill>
              </a:defRPr>
            </a:lvl1pPr>
          </a:lstStyle>
          <a:p>
            <a:r>
              <a:rPr lang="en-US" err="1"/>
              <a:t>Folie</a:t>
            </a:r>
            <a:r>
              <a:rPr lang="en-US"/>
              <a:t> </a:t>
            </a:r>
            <a:fld id="{16C5B39A-3791-49B9-9E41-5FEA4E5D4259}" type="slidenum">
              <a:rPr lang="en-US" smtClean="0"/>
              <a:pPr/>
              <a:t>‹#›</a:t>
            </a:fld>
            <a:endParaRPr lang="en-US"/>
          </a:p>
        </p:txBody>
      </p:sp>
      <p:grpSp>
        <p:nvGrpSpPr>
          <p:cNvPr id="23" name="Group 22"/>
          <p:cNvGrpSpPr/>
          <p:nvPr userDrawn="1"/>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userDrawn="1"/>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userDrawn="1"/>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userDrawn="1"/>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2048"/>
          <p:cNvSpPr/>
          <p:nvPr userDrawn="1"/>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2048"/>
          <p:cNvSpPr/>
          <p:nvPr userDrawn="1"/>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fik 65" descr="post-bank-logo-claim-w-8b02d911.png"/>
          <p:cNvPicPr>
            <a:picLocks noChangeAspect="1"/>
          </p:cNvPicPr>
          <p:nvPr userDrawn="1"/>
        </p:nvPicPr>
        <p:blipFill>
          <a:blip r:embed="rId17" cstate="print"/>
          <a:stretch>
            <a:fillRect/>
          </a:stretch>
        </p:blipFill>
        <p:spPr>
          <a:xfrm>
            <a:off x="7701940" y="627010"/>
            <a:ext cx="1261875" cy="859538"/>
          </a:xfrm>
          <a:prstGeom prst="rect">
            <a:avLst/>
          </a:prstGeom>
        </p:spPr>
      </p:pic>
      <p:pic>
        <p:nvPicPr>
          <p:cNvPr id="67" name="Grafik 66" descr="postbank-logo.jpg"/>
          <p:cNvPicPr>
            <a:picLocks noChangeAspect="1"/>
          </p:cNvPicPr>
          <p:nvPr userDrawn="1"/>
        </p:nvPicPr>
        <p:blipFill>
          <a:blip r:embed="rId18" cstate="print"/>
          <a:stretch>
            <a:fillRect/>
          </a:stretch>
        </p:blipFill>
        <p:spPr>
          <a:xfrm>
            <a:off x="7591206" y="114969"/>
            <a:ext cx="1445290" cy="368549"/>
          </a:xfrm>
          <a:prstGeom prst="rect">
            <a:avLst/>
          </a:prstGeom>
        </p:spPr>
      </p:pic>
    </p:spTree>
    <p:extLst>
      <p:ext uri="{BB962C8B-B14F-4D97-AF65-F5344CB8AC3E}">
        <p14:creationId xmlns:p14="http://schemas.microsoft.com/office/powerpoint/2010/main" val="9290998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ts val="2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63"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ts val="2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ts val="2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ts val="21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microsoft.com/office/2007/relationships/hdphoto" Target="../media/hdphoto9.wdp"/><Relationship Id="rId5" Type="http://schemas.openxmlformats.org/officeDocument/2006/relationships/image" Target="../media/image32.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microsoft.com/office/2007/relationships/hdphoto" Target="../media/hdphoto13.wdp"/><Relationship Id="rId3" Type="http://schemas.openxmlformats.org/officeDocument/2006/relationships/image" Target="../media/image33.png"/><Relationship Id="rId7" Type="http://schemas.openxmlformats.org/officeDocument/2006/relationships/image" Target="../media/image36.png"/><Relationship Id="rId12"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5.png"/><Relationship Id="rId11" Type="http://schemas.microsoft.com/office/2007/relationships/hdphoto" Target="../media/hdphoto12.wdp"/><Relationship Id="rId5" Type="http://schemas.openxmlformats.org/officeDocument/2006/relationships/image" Target="../media/image34.png"/><Relationship Id="rId10" Type="http://schemas.openxmlformats.org/officeDocument/2006/relationships/image" Target="../media/image38.png"/><Relationship Id="rId4" Type="http://schemas.microsoft.com/office/2007/relationships/hdphoto" Target="../media/hdphoto10.wdp"/><Relationship Id="rId9" Type="http://schemas.microsoft.com/office/2007/relationships/hdphoto" Target="../media/hdphoto11.wdp"/></Relationships>
</file>

<file path=ppt/slides/_rels/slide12.xml.rels><?xml version="1.0" encoding="UTF-8" standalone="yes"?>
<Relationships xmlns="http://schemas.openxmlformats.org/package/2006/relationships"><Relationship Id="rId8" Type="http://schemas.microsoft.com/office/2007/relationships/hdphoto" Target="../media/hdphoto16.wdp"/><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microsoft.com/office/2007/relationships/hdphoto" Target="../media/hdphoto15.wdp"/><Relationship Id="rId5" Type="http://schemas.openxmlformats.org/officeDocument/2006/relationships/image" Target="../media/image41.png"/><Relationship Id="rId10" Type="http://schemas.microsoft.com/office/2007/relationships/hdphoto" Target="../media/hdphoto17.wdp"/><Relationship Id="rId4" Type="http://schemas.microsoft.com/office/2007/relationships/hdphoto" Target="../media/hdphoto14.wdp"/><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microsoft.com/office/2007/relationships/hdphoto" Target="../media/hdphoto20.wdp"/><Relationship Id="rId13" Type="http://schemas.openxmlformats.org/officeDocument/2006/relationships/image" Target="../media/image49.png"/><Relationship Id="rId18" Type="http://schemas.microsoft.com/office/2007/relationships/hdphoto" Target="../media/hdphoto25.wdp"/><Relationship Id="rId3" Type="http://schemas.openxmlformats.org/officeDocument/2006/relationships/image" Target="../media/image44.png"/><Relationship Id="rId7" Type="http://schemas.openxmlformats.org/officeDocument/2006/relationships/image" Target="../media/image46.png"/><Relationship Id="rId12" Type="http://schemas.microsoft.com/office/2007/relationships/hdphoto" Target="../media/hdphoto22.wdp"/><Relationship Id="rId17" Type="http://schemas.openxmlformats.org/officeDocument/2006/relationships/image" Target="../media/image51.png"/><Relationship Id="rId2" Type="http://schemas.openxmlformats.org/officeDocument/2006/relationships/notesSlide" Target="../notesSlides/notesSlide12.xml"/><Relationship Id="rId16" Type="http://schemas.microsoft.com/office/2007/relationships/hdphoto" Target="../media/hdphoto24.wdp"/><Relationship Id="rId1" Type="http://schemas.openxmlformats.org/officeDocument/2006/relationships/slideLayout" Target="../slideLayouts/slideLayout10.xml"/><Relationship Id="rId6" Type="http://schemas.microsoft.com/office/2007/relationships/hdphoto" Target="../media/hdphoto19.wdp"/><Relationship Id="rId11" Type="http://schemas.openxmlformats.org/officeDocument/2006/relationships/image" Target="../media/image48.png"/><Relationship Id="rId5" Type="http://schemas.openxmlformats.org/officeDocument/2006/relationships/image" Target="../media/image45.png"/><Relationship Id="rId15" Type="http://schemas.openxmlformats.org/officeDocument/2006/relationships/image" Target="../media/image50.png"/><Relationship Id="rId10" Type="http://schemas.microsoft.com/office/2007/relationships/hdphoto" Target="../media/hdphoto21.wdp"/><Relationship Id="rId4" Type="http://schemas.microsoft.com/office/2007/relationships/hdphoto" Target="../media/hdphoto18.wdp"/><Relationship Id="rId9" Type="http://schemas.openxmlformats.org/officeDocument/2006/relationships/image" Target="../media/image47.png"/><Relationship Id="rId14" Type="http://schemas.microsoft.com/office/2007/relationships/hdphoto" Target="../media/hdphoto23.wdp"/></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0.png"/><Relationship Id="rId18" Type="http://schemas.microsoft.com/office/2007/relationships/hdphoto" Target="../media/hdphoto8.wdp"/><Relationship Id="rId3" Type="http://schemas.openxmlformats.org/officeDocument/2006/relationships/image" Target="../media/image5.png"/><Relationship Id="rId7" Type="http://schemas.openxmlformats.org/officeDocument/2006/relationships/image" Target="../media/image7.png"/><Relationship Id="rId12" Type="http://schemas.microsoft.com/office/2007/relationships/hdphoto" Target="../media/hdphoto5.wdp"/><Relationship Id="rId17" Type="http://schemas.openxmlformats.org/officeDocument/2006/relationships/image" Target="../media/image12.png"/><Relationship Id="rId2" Type="http://schemas.openxmlformats.org/officeDocument/2006/relationships/notesSlide" Target="../notesSlides/notesSlide5.xml"/><Relationship Id="rId16" Type="http://schemas.microsoft.com/office/2007/relationships/hdphoto" Target="../media/hdphoto7.wdp"/><Relationship Id="rId1" Type="http://schemas.openxmlformats.org/officeDocument/2006/relationships/slideLayout" Target="../slideLayouts/slideLayout10.xml"/><Relationship Id="rId6" Type="http://schemas.microsoft.com/office/2007/relationships/hdphoto" Target="../media/hdphoto2.wdp"/><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 Id="rId14" Type="http://schemas.microsoft.com/office/2007/relationships/hdphoto" Target="../media/hdphoto6.wdp"/></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0.png"/><Relationship Id="rId18" Type="http://schemas.microsoft.com/office/2007/relationships/hdphoto" Target="../media/hdphoto8.wdp"/><Relationship Id="rId3" Type="http://schemas.openxmlformats.org/officeDocument/2006/relationships/image" Target="../media/image13.png"/><Relationship Id="rId7" Type="http://schemas.openxmlformats.org/officeDocument/2006/relationships/image" Target="../media/image7.png"/><Relationship Id="rId12" Type="http://schemas.microsoft.com/office/2007/relationships/hdphoto" Target="../media/hdphoto5.wdp"/><Relationship Id="rId17" Type="http://schemas.openxmlformats.org/officeDocument/2006/relationships/image" Target="../media/image12.png"/><Relationship Id="rId2" Type="http://schemas.openxmlformats.org/officeDocument/2006/relationships/notesSlide" Target="../notesSlides/notesSlide6.xml"/><Relationship Id="rId16" Type="http://schemas.microsoft.com/office/2007/relationships/hdphoto" Target="../media/hdphoto7.wdp"/><Relationship Id="rId1" Type="http://schemas.openxmlformats.org/officeDocument/2006/relationships/slideLayout" Target="../slideLayouts/slideLayout10.xml"/><Relationship Id="rId6" Type="http://schemas.microsoft.com/office/2007/relationships/hdphoto" Target="../media/hdphoto2.wdp"/><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 Id="rId14" Type="http://schemas.microsoft.com/office/2007/relationships/hdphoto" Target="../media/hdphoto6.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jpe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8.xml"/><Relationship Id="rId16"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cstate="print">
            <a:extLst>
              <a:ext uri="{28A0092B-C50C-407E-A947-70E740481C1C}">
                <a14:useLocalDpi xmlns:a14="http://schemas.microsoft.com/office/drawing/2010/main" val="0"/>
              </a:ext>
            </a:extLst>
          </a:blip>
          <a:srcRect r="4158"/>
          <a:stretch/>
        </p:blipFill>
        <p:spPr>
          <a:xfrm>
            <a:off x="955855" y="1016377"/>
            <a:ext cx="6640481" cy="2577407"/>
          </a:xfrm>
          <a:prstGeom prst="rect">
            <a:avLst/>
          </a:prstGeom>
          <a:noFill/>
          <a:ln>
            <a:noFill/>
          </a:ln>
        </p:spPr>
      </p:pic>
      <p:sp>
        <p:nvSpPr>
          <p:cNvPr id="4" name="Title 3"/>
          <p:cNvSpPr>
            <a:spLocks noGrp="1"/>
          </p:cNvSpPr>
          <p:nvPr>
            <p:ph type="ctrTitle"/>
          </p:nvPr>
        </p:nvSpPr>
        <p:spPr/>
        <p:txBody>
          <a:bodyPr/>
          <a:lstStyle/>
          <a:p>
            <a:r>
              <a:rPr lang="DE-DE"/>
              <a:t>Trust.me</a:t>
            </a:r>
            <a:br>
              <a:rPr lang="de-DE">
                <a:solidFill>
                  <a:schemeClr val="tx1"/>
                </a:solidFill>
              </a:rPr>
            </a:br>
            <a:r>
              <a:rPr lang="DE-DE" sz="1800"/>
              <a:t>Authentifizierung durch spezifische Aktivitäten</a:t>
            </a:r>
            <a:endParaRPr lang="DE-DE"/>
          </a:p>
        </p:txBody>
      </p:sp>
      <p:sp>
        <p:nvSpPr>
          <p:cNvPr id="5" name="Rectangle 4"/>
          <p:cNvSpPr/>
          <p:nvPr/>
        </p:nvSpPr>
        <p:spPr bwMode="gray">
          <a:xfrm>
            <a:off x="899592" y="1016377"/>
            <a:ext cx="720080" cy="2587882"/>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a:solidFill>
                <a:schemeClr val="bg1"/>
              </a:solidFill>
            </a:endParaRPr>
          </a:p>
        </p:txBody>
      </p:sp>
      <p:sp>
        <p:nvSpPr>
          <p:cNvPr id="6" name="Rectangle 5"/>
          <p:cNvSpPr/>
          <p:nvPr/>
        </p:nvSpPr>
        <p:spPr bwMode="gray">
          <a:xfrm rot="10800000">
            <a:off x="6876257" y="1008884"/>
            <a:ext cx="720080" cy="2587882"/>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a:solidFill>
                <a:schemeClr val="bg1"/>
              </a:solidFill>
            </a:endParaRPr>
          </a:p>
        </p:txBody>
      </p:sp>
      <p:sp>
        <p:nvSpPr>
          <p:cNvPr id="7" name="Rectangle 6"/>
          <p:cNvSpPr/>
          <p:nvPr/>
        </p:nvSpPr>
        <p:spPr bwMode="gray">
          <a:xfrm rot="5400000">
            <a:off x="3637185" y="-1675431"/>
            <a:ext cx="1277819" cy="6640482"/>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a:solidFill>
                <a:schemeClr val="bg1"/>
              </a:solidFill>
            </a:endParaRPr>
          </a:p>
        </p:txBody>
      </p:sp>
    </p:spTree>
    <p:extLst>
      <p:ext uri="{BB962C8B-B14F-4D97-AF65-F5344CB8AC3E}">
        <p14:creationId xmlns:p14="http://schemas.microsoft.com/office/powerpoint/2010/main" val="320158077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934280" y="2687426"/>
            <a:ext cx="2736307" cy="935869"/>
            <a:chOff x="934280" y="2687426"/>
            <a:chExt cx="2736307" cy="935869"/>
          </a:xfrm>
        </p:grpSpPr>
        <p:grpSp>
          <p:nvGrpSpPr>
            <p:cNvPr id="16" name="Group 15"/>
            <p:cNvGrpSpPr/>
            <p:nvPr/>
          </p:nvGrpSpPr>
          <p:grpSpPr>
            <a:xfrm>
              <a:off x="934280" y="2687426"/>
              <a:ext cx="2736307" cy="935869"/>
              <a:chOff x="827582" y="2289397"/>
              <a:chExt cx="2736307" cy="935869"/>
            </a:xfrm>
          </p:grpSpPr>
          <p:sp>
            <p:nvSpPr>
              <p:cNvPr id="51" name="Text Placeholder 11"/>
              <p:cNvSpPr txBox="1">
                <a:spLocks/>
              </p:cNvSpPr>
              <p:nvPr/>
            </p:nvSpPr>
            <p:spPr bwMode="gray">
              <a:xfrm>
                <a:off x="827582" y="2289397"/>
                <a:ext cx="2736307" cy="935869"/>
              </a:xfrm>
              <a:prstGeom prst="rect">
                <a:avLst/>
              </a:prstGeom>
              <a:solidFill>
                <a:schemeClr val="tx2"/>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a:solidFill>
                      <a:schemeClr val="accent6"/>
                    </a:solidFill>
                  </a:rPr>
                  <a:t>Sensor Daten aufzeichnen</a:t>
                </a:r>
                <a:endParaRPr lang="en-GB">
                  <a:solidFill>
                    <a:schemeClr val="accent6"/>
                  </a:solidFill>
                </a:endParaRPr>
              </a:p>
            </p:txBody>
          </p:sp>
          <p:sp>
            <p:nvSpPr>
              <p:cNvPr id="53" name="TextBox 52"/>
              <p:cNvSpPr txBox="1"/>
              <p:nvPr/>
            </p:nvSpPr>
            <p:spPr bwMode="gray">
              <a:xfrm>
                <a:off x="827583" y="2289397"/>
                <a:ext cx="2736305"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endParaRPr lang="en-GB" sz="1200" err="1">
                  <a:solidFill>
                    <a:schemeClr val="bg1"/>
                  </a:solidFill>
                </a:endParaRPr>
              </a:p>
            </p:txBody>
          </p:sp>
        </p:grpSp>
        <p:grpSp>
          <p:nvGrpSpPr>
            <p:cNvPr id="37" name="Group 36"/>
            <p:cNvGrpSpPr/>
            <p:nvPr/>
          </p:nvGrpSpPr>
          <p:grpSpPr>
            <a:xfrm>
              <a:off x="1244916" y="2830956"/>
              <a:ext cx="2075803" cy="376166"/>
              <a:chOff x="1244916" y="2830956"/>
              <a:chExt cx="2075803" cy="376166"/>
            </a:xfrm>
          </p:grpSpPr>
          <p:pic>
            <p:nvPicPr>
              <p:cNvPr id="45" name="Grafik 3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958938" y="2845341"/>
                <a:ext cx="361781" cy="361781"/>
              </a:xfrm>
              <a:prstGeom prst="rect">
                <a:avLst/>
              </a:prstGeom>
            </p:spPr>
          </p:pic>
          <p:pic>
            <p:nvPicPr>
              <p:cNvPr id="46" name="Grafik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829386" y="2846231"/>
                <a:ext cx="360000" cy="360000"/>
              </a:xfrm>
              <a:prstGeom prst="rect">
                <a:avLst/>
              </a:prstGeom>
            </p:spPr>
          </p:pic>
          <p:pic>
            <p:nvPicPr>
              <p:cNvPr id="47" name="Grafik 50"/>
              <p:cNvPicPr>
                <a:picLocks noChangeAspect="1"/>
              </p:cNvPicPr>
              <p:nvPr/>
            </p:nvPicPr>
            <p:blipFill>
              <a:blip r:embed="rId5" cstate="print">
                <a:biLevel thresh="25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412191" y="2830956"/>
                <a:ext cx="360000" cy="360000"/>
              </a:xfrm>
              <a:prstGeom prst="rect">
                <a:avLst/>
              </a:prstGeom>
            </p:spPr>
          </p:pic>
          <p:pic>
            <p:nvPicPr>
              <p:cNvPr id="48" name="Grafik 7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244916" y="2845340"/>
                <a:ext cx="341445" cy="341445"/>
              </a:xfrm>
              <a:prstGeom prst="rect">
                <a:avLst/>
              </a:prstGeom>
            </p:spPr>
          </p:pic>
        </p:grpSp>
      </p:grpSp>
      <p:sp>
        <p:nvSpPr>
          <p:cNvPr id="13" name="Text Placeholder 12"/>
          <p:cNvSpPr>
            <a:spLocks noGrp="1"/>
          </p:cNvSpPr>
          <p:nvPr>
            <p:ph type="body" sz="quarter" idx="18"/>
          </p:nvPr>
        </p:nvSpPr>
        <p:spPr>
          <a:xfrm>
            <a:off x="934281" y="1683822"/>
            <a:ext cx="2736306" cy="971872"/>
          </a:xfrm>
          <a:solidFill>
            <a:schemeClr val="accent2"/>
          </a:solidFill>
        </p:spPr>
        <p:txBody>
          <a:bodyPr anchor="t"/>
          <a:lstStyle/>
          <a:p>
            <a:r>
              <a:rPr lang="de-DE"/>
              <a:t>Referenz Daten sammeln</a:t>
            </a:r>
            <a:endParaRPr lang="en-GB"/>
          </a:p>
        </p:txBody>
      </p:sp>
      <p:sp>
        <p:nvSpPr>
          <p:cNvPr id="7" name="Title 6"/>
          <p:cNvSpPr>
            <a:spLocks noGrp="1"/>
          </p:cNvSpPr>
          <p:nvPr>
            <p:ph type="title"/>
          </p:nvPr>
        </p:nvSpPr>
        <p:spPr/>
        <p:txBody>
          <a:bodyPr/>
          <a:lstStyle/>
          <a:p>
            <a:r>
              <a:rPr lang="de-DE"/>
              <a:t>Unser Ansatz</a:t>
            </a:r>
            <a:br>
              <a:rPr lang="de-DE"/>
            </a:br>
            <a:r>
              <a:rPr lang="de-DE">
                <a:solidFill>
                  <a:schemeClr val="tx2"/>
                </a:solidFill>
              </a:rPr>
              <a:t>Auswertung von Sensordaten</a:t>
            </a:r>
            <a:endParaRPr lang="en-GB">
              <a:solidFill>
                <a:schemeClr val="tx2"/>
              </a:solidFill>
            </a:endParaRPr>
          </a:p>
        </p:txBody>
      </p:sp>
      <p:sp>
        <p:nvSpPr>
          <p:cNvPr id="6" name="Slide Number Placeholder 5"/>
          <p:cNvSpPr>
            <a:spLocks noGrp="1"/>
          </p:cNvSpPr>
          <p:nvPr>
            <p:ph type="sldNum" sz="quarter" idx="23"/>
          </p:nvPr>
        </p:nvSpPr>
        <p:spPr/>
        <p:txBody>
          <a:bodyPr/>
          <a:lstStyle/>
          <a:p>
            <a:endParaRPr lang="en-US" b="1"/>
          </a:p>
        </p:txBody>
      </p:sp>
      <p:sp>
        <p:nvSpPr>
          <p:cNvPr id="40" name="TextBox 39"/>
          <p:cNvSpPr txBox="1"/>
          <p:nvPr/>
        </p:nvSpPr>
        <p:spPr bwMode="gray">
          <a:xfrm>
            <a:off x="934282" y="2009589"/>
            <a:ext cx="273630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Welche Daten werden produziert?</a:t>
            </a:r>
            <a:endParaRPr lang="en-GB" sz="1200" err="1">
              <a:solidFill>
                <a:schemeClr val="bg1"/>
              </a:solidFill>
            </a:endParaRPr>
          </a:p>
        </p:txBody>
      </p:sp>
      <p:cxnSp>
        <p:nvCxnSpPr>
          <p:cNvPr id="18" name="Straight Connector 17"/>
          <p:cNvCxnSpPr>
            <a:stCxn id="33" idx="1"/>
            <a:endCxn id="34" idx="1"/>
          </p:cNvCxnSpPr>
          <p:nvPr/>
        </p:nvCxnSpPr>
        <p:spPr bwMode="gray">
          <a:xfrm>
            <a:off x="467544" y="1204170"/>
            <a:ext cx="0" cy="38124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rot="5400000">
            <a:off x="215801" y="1239889"/>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sp>
        <p:nvSpPr>
          <p:cNvPr id="34" name="Rectangle 33"/>
          <p:cNvSpPr/>
          <p:nvPr/>
        </p:nvSpPr>
        <p:spPr bwMode="gray">
          <a:xfrm rot="16200000">
            <a:off x="215801" y="4548842"/>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grpSp>
        <p:nvGrpSpPr>
          <p:cNvPr id="29" name="Group 28"/>
          <p:cNvGrpSpPr/>
          <p:nvPr/>
        </p:nvGrpSpPr>
        <p:grpSpPr>
          <a:xfrm>
            <a:off x="467544" y="1718871"/>
            <a:ext cx="466737" cy="253342"/>
            <a:chOff x="467544" y="1706171"/>
            <a:chExt cx="466737" cy="253342"/>
          </a:xfrm>
        </p:grpSpPr>
        <p:cxnSp>
          <p:nvCxnSpPr>
            <p:cNvPr id="35" name="Straight Connector 34"/>
            <p:cNvCxnSpPr>
              <a:endCxn id="21" idx="2"/>
            </p:cNvCxnSpPr>
            <p:nvPr/>
          </p:nvCxnSpPr>
          <p:spPr bwMode="gray">
            <a:xfrm>
              <a:off x="46754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gray">
            <a:xfrm>
              <a:off x="574241" y="1706171"/>
              <a:ext cx="253343" cy="253342"/>
            </a:xfrm>
            <a:prstGeom prst="ellipse">
              <a:avLst/>
            </a:prstGeom>
            <a:solidFill>
              <a:srgbClr val="DD640C">
                <a:alpha val="6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23" name="TextBox 22"/>
            <p:cNvSpPr txBox="1"/>
            <p:nvPr/>
          </p:nvSpPr>
          <p:spPr bwMode="gray">
            <a:xfrm>
              <a:off x="574242" y="1707655"/>
              <a:ext cx="253342" cy="251857"/>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400">
                  <a:solidFill>
                    <a:schemeClr val="bg1"/>
                  </a:solidFill>
                </a:rPr>
                <a:t>1</a:t>
              </a:r>
              <a:endParaRPr lang="en-GB" sz="1400" err="1">
                <a:solidFill>
                  <a:schemeClr val="bg1"/>
                </a:solidFill>
              </a:endParaRPr>
            </a:p>
          </p:txBody>
        </p:sp>
        <p:cxnSp>
          <p:nvCxnSpPr>
            <p:cNvPr id="41" name="Straight Connector 40"/>
            <p:cNvCxnSpPr>
              <a:stCxn id="21" idx="6"/>
            </p:cNvCxnSpPr>
            <p:nvPr/>
          </p:nvCxnSpPr>
          <p:spPr bwMode="gray">
            <a:xfrm>
              <a:off x="82758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ate Placeholder 3"/>
          <p:cNvSpPr>
            <a:spLocks noGrp="1"/>
          </p:cNvSpPr>
          <p:nvPr>
            <p:ph type="dt" sz="half" idx="21"/>
          </p:nvPr>
        </p:nvSpPr>
        <p:spPr>
          <a:xfrm>
            <a:off x="7416801" y="4450176"/>
            <a:ext cx="1547813" cy="173019"/>
          </a:xfrm>
        </p:spPr>
        <p:txBody>
          <a:bodyPr/>
          <a:lstStyle/>
          <a:p>
            <a:r>
              <a:rPr lang="en-US"/>
              <a:t>20.10.2016</a:t>
            </a:r>
          </a:p>
        </p:txBody>
      </p:sp>
      <p:sp>
        <p:nvSpPr>
          <p:cNvPr id="26"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925579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42" presetClass="path" presetSubtype="0" accel="50000" decel="50000" fill="hold" nodeType="withEffect">
                                  <p:stCondLst>
                                    <p:cond delay="1000"/>
                                  </p:stCondLst>
                                  <p:childTnLst>
                                    <p:animMotion origin="layout" path="M 3.88889E-6 -0.18796 L 3.88889E-6 0.00031 " pathEditMode="relative" rAng="0" ptsTypes="AA">
                                      <p:cBhvr>
                                        <p:cTn id="9" dur="1000" fill="hold"/>
                                        <p:tgtEl>
                                          <p:spTgt spid="38"/>
                                        </p:tgtEl>
                                        <p:attrNameLst>
                                          <p:attrName>ppt_x</p:attrName>
                                          <p:attrName>ppt_y</p:attrName>
                                        </p:attrNameLst>
                                      </p:cBhvr>
                                      <p:rCtr x="0" y="94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4"/>
          <p:cNvGrpSpPr/>
          <p:nvPr/>
        </p:nvGrpSpPr>
        <p:grpSpPr>
          <a:xfrm>
            <a:off x="4122551" y="2687426"/>
            <a:ext cx="2736307" cy="935869"/>
            <a:chOff x="4122551" y="2687426"/>
            <a:chExt cx="2736307" cy="935869"/>
          </a:xfrm>
        </p:grpSpPr>
        <p:grpSp>
          <p:nvGrpSpPr>
            <p:cNvPr id="26" name="Group 65"/>
            <p:cNvGrpSpPr/>
            <p:nvPr/>
          </p:nvGrpSpPr>
          <p:grpSpPr>
            <a:xfrm>
              <a:off x="4122551" y="2687426"/>
              <a:ext cx="2736307" cy="935869"/>
              <a:chOff x="827582" y="2289397"/>
              <a:chExt cx="2736307" cy="935869"/>
            </a:xfrm>
          </p:grpSpPr>
          <p:sp>
            <p:nvSpPr>
              <p:cNvPr id="36" name="Text Placeholder 11"/>
              <p:cNvSpPr txBox="1">
                <a:spLocks/>
              </p:cNvSpPr>
              <p:nvPr/>
            </p:nvSpPr>
            <p:spPr bwMode="gray">
              <a:xfrm>
                <a:off x="827582" y="2289397"/>
                <a:ext cx="2736307" cy="935869"/>
              </a:xfrm>
              <a:prstGeom prst="rect">
                <a:avLst/>
              </a:prstGeom>
              <a:solidFill>
                <a:schemeClr val="tx2"/>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a:solidFill>
                      <a:schemeClr val="accent6"/>
                    </a:solidFill>
                  </a:rPr>
                  <a:t>Spezifische Klassifizierung</a:t>
                </a:r>
                <a:endParaRPr lang="en-GB">
                  <a:solidFill>
                    <a:schemeClr val="accent6"/>
                  </a:solidFill>
                </a:endParaRPr>
              </a:p>
            </p:txBody>
          </p:sp>
          <p:sp>
            <p:nvSpPr>
              <p:cNvPr id="39" name="TextBox 72"/>
              <p:cNvSpPr txBox="1"/>
              <p:nvPr/>
            </p:nvSpPr>
            <p:spPr bwMode="gray">
              <a:xfrm>
                <a:off x="827583" y="2289397"/>
                <a:ext cx="2736305"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endParaRPr lang="en-GB" sz="1200" err="1">
                  <a:solidFill>
                    <a:schemeClr val="bg1"/>
                  </a:solidFill>
                </a:endParaRPr>
              </a:p>
            </p:txBody>
          </p:sp>
        </p:grpSp>
        <p:grpSp>
          <p:nvGrpSpPr>
            <p:cNvPr id="2" name="Group 66"/>
            <p:cNvGrpSpPr/>
            <p:nvPr/>
          </p:nvGrpSpPr>
          <p:grpSpPr>
            <a:xfrm>
              <a:off x="4490466" y="2851690"/>
              <a:ext cx="1963228" cy="360000"/>
              <a:chOff x="4490466" y="2851690"/>
              <a:chExt cx="1963228" cy="360000"/>
            </a:xfrm>
          </p:grpSpPr>
          <p:pic>
            <p:nvPicPr>
              <p:cNvPr id="55" name="Grafik 4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032626" y="2931790"/>
                <a:ext cx="270622" cy="270622"/>
              </a:xfrm>
              <a:prstGeom prst="rect">
                <a:avLst/>
              </a:prstGeom>
            </p:spPr>
          </p:pic>
          <p:pic>
            <p:nvPicPr>
              <p:cNvPr id="56" name="Grafik 46"/>
              <p:cNvPicPr>
                <a:picLocks noChangeAspect="1"/>
              </p:cNvPicPr>
              <p:nvPr/>
            </p:nvPicPr>
            <p:blipFill>
              <a:blip r:embed="rId5"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90466" y="2976862"/>
                <a:ext cx="225550" cy="225550"/>
              </a:xfrm>
              <a:prstGeom prst="rect">
                <a:avLst/>
              </a:prstGeom>
              <a:noFill/>
            </p:spPr>
          </p:pic>
          <p:pic>
            <p:nvPicPr>
              <p:cNvPr id="57" name="Grafik 46"/>
              <p:cNvPicPr>
                <a:picLocks noChangeAspect="1"/>
              </p:cNvPicPr>
              <p:nvPr/>
            </p:nvPicPr>
            <p:blipFill>
              <a:blip r:embed="rId6"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93694" y="2851690"/>
                <a:ext cx="360000" cy="360000"/>
              </a:xfrm>
              <a:prstGeom prst="rect">
                <a:avLst/>
              </a:prstGeom>
            </p:spPr>
          </p:pic>
          <p:pic>
            <p:nvPicPr>
              <p:cNvPr id="58" name="Grafik 46"/>
              <p:cNvPicPr>
                <a:picLocks noChangeAspect="1"/>
              </p:cNvPicPr>
              <p:nvPr/>
            </p:nvPicPr>
            <p:blipFill>
              <a:blip r:embed="rId7"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580112" y="2886074"/>
                <a:ext cx="325615" cy="325615"/>
              </a:xfrm>
              <a:prstGeom prst="rect">
                <a:avLst/>
              </a:prstGeom>
            </p:spPr>
          </p:pic>
        </p:grpSp>
      </p:grpSp>
      <p:grpSp>
        <p:nvGrpSpPr>
          <p:cNvPr id="38" name="Group 7"/>
          <p:cNvGrpSpPr/>
          <p:nvPr/>
        </p:nvGrpSpPr>
        <p:grpSpPr>
          <a:xfrm>
            <a:off x="934280" y="2687426"/>
            <a:ext cx="2736307" cy="935869"/>
            <a:chOff x="934280" y="2687426"/>
            <a:chExt cx="2736307" cy="935869"/>
          </a:xfrm>
        </p:grpSpPr>
        <p:grpSp>
          <p:nvGrpSpPr>
            <p:cNvPr id="16" name="Group 8"/>
            <p:cNvGrpSpPr/>
            <p:nvPr/>
          </p:nvGrpSpPr>
          <p:grpSpPr>
            <a:xfrm>
              <a:off x="934280" y="2687426"/>
              <a:ext cx="2736307" cy="935869"/>
              <a:chOff x="827582" y="2289397"/>
              <a:chExt cx="2736307" cy="935869"/>
            </a:xfrm>
          </p:grpSpPr>
          <p:sp>
            <p:nvSpPr>
              <p:cNvPr id="51" name="Text Placeholder 11"/>
              <p:cNvSpPr txBox="1">
                <a:spLocks/>
              </p:cNvSpPr>
              <p:nvPr/>
            </p:nvSpPr>
            <p:spPr bwMode="gray">
              <a:xfrm>
                <a:off x="827582" y="2289397"/>
                <a:ext cx="2736307" cy="935869"/>
              </a:xfrm>
              <a:prstGeom prst="rect">
                <a:avLst/>
              </a:prstGeom>
              <a:solidFill>
                <a:schemeClr val="tx2"/>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a:solidFill>
                      <a:schemeClr val="accent6"/>
                    </a:solidFill>
                  </a:rPr>
                  <a:t>Generische Klassifizierung</a:t>
                </a:r>
                <a:endParaRPr lang="en-GB">
                  <a:solidFill>
                    <a:schemeClr val="accent6"/>
                  </a:solidFill>
                </a:endParaRPr>
              </a:p>
            </p:txBody>
          </p:sp>
          <p:sp>
            <p:nvSpPr>
              <p:cNvPr id="53" name="TextBox 18"/>
              <p:cNvSpPr txBox="1"/>
              <p:nvPr/>
            </p:nvSpPr>
            <p:spPr bwMode="gray">
              <a:xfrm>
                <a:off x="827583" y="2289397"/>
                <a:ext cx="2736305"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endParaRPr lang="en-GB" sz="1200" err="1">
                  <a:solidFill>
                    <a:schemeClr val="bg1"/>
                  </a:solidFill>
                </a:endParaRPr>
              </a:p>
            </p:txBody>
          </p:sp>
        </p:grpSp>
        <p:grpSp>
          <p:nvGrpSpPr>
            <p:cNvPr id="37" name="Group 9"/>
            <p:cNvGrpSpPr/>
            <p:nvPr/>
          </p:nvGrpSpPr>
          <p:grpSpPr>
            <a:xfrm>
              <a:off x="1267141" y="2846231"/>
              <a:ext cx="2053578" cy="373591"/>
              <a:chOff x="1267141" y="2846231"/>
              <a:chExt cx="2053578" cy="373591"/>
            </a:xfrm>
          </p:grpSpPr>
          <p:pic>
            <p:nvPicPr>
              <p:cNvPr id="45" name="Grafik 35"/>
              <p:cNvPicPr>
                <a:picLocks noChangeAspect="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58938" y="2858041"/>
                <a:ext cx="361781" cy="361781"/>
              </a:xfrm>
              <a:prstGeom prst="rect">
                <a:avLst/>
              </a:prstGeom>
            </p:spPr>
          </p:pic>
          <p:pic>
            <p:nvPicPr>
              <p:cNvPr id="46" name="Grafik 46"/>
              <p:cNvPicPr>
                <a:picLocks noChangeAspect="1"/>
              </p:cNvPicPr>
              <p:nvPr/>
            </p:nvPicPr>
            <p:blipFill>
              <a:blip r:embed="rId6"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826211" y="2846231"/>
                <a:ext cx="360000" cy="360000"/>
              </a:xfrm>
              <a:prstGeom prst="rect">
                <a:avLst/>
              </a:prstGeom>
            </p:spPr>
          </p:pic>
          <p:pic>
            <p:nvPicPr>
              <p:cNvPr id="47" name="Grafik 50"/>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412191" y="2856356"/>
                <a:ext cx="360000" cy="360000"/>
              </a:xfrm>
              <a:prstGeom prst="rect">
                <a:avLst/>
              </a:prstGeom>
            </p:spPr>
          </p:pic>
          <p:pic>
            <p:nvPicPr>
              <p:cNvPr id="48" name="Grafik 73"/>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267141" y="2851690"/>
                <a:ext cx="341445" cy="341445"/>
              </a:xfrm>
              <a:prstGeom prst="rect">
                <a:avLst/>
              </a:prstGeom>
            </p:spPr>
          </p:pic>
        </p:grpSp>
      </p:grpSp>
      <p:sp>
        <p:nvSpPr>
          <p:cNvPr id="13" name="Text Placeholder 12"/>
          <p:cNvSpPr>
            <a:spLocks noGrp="1"/>
          </p:cNvSpPr>
          <p:nvPr>
            <p:ph type="body" sz="quarter" idx="18"/>
          </p:nvPr>
        </p:nvSpPr>
        <p:spPr>
          <a:xfrm>
            <a:off x="934281" y="1683822"/>
            <a:ext cx="2736306" cy="971872"/>
          </a:xfrm>
          <a:solidFill>
            <a:schemeClr val="accent2"/>
          </a:solidFill>
        </p:spPr>
        <p:txBody>
          <a:bodyPr anchor="t"/>
          <a:lstStyle/>
          <a:p>
            <a:r>
              <a:rPr lang="de-DE"/>
              <a:t>Aktivitäten erkennen</a:t>
            </a:r>
            <a:endParaRPr lang="en-GB"/>
          </a:p>
        </p:txBody>
      </p:sp>
      <p:sp>
        <p:nvSpPr>
          <p:cNvPr id="7" name="Title 6"/>
          <p:cNvSpPr>
            <a:spLocks noGrp="1"/>
          </p:cNvSpPr>
          <p:nvPr>
            <p:ph type="title"/>
          </p:nvPr>
        </p:nvSpPr>
        <p:spPr/>
        <p:txBody>
          <a:bodyPr/>
          <a:lstStyle/>
          <a:p>
            <a:r>
              <a:rPr lang="de-DE"/>
              <a:t>Unser Ansatz</a:t>
            </a:r>
            <a:br>
              <a:rPr lang="de-DE"/>
            </a:br>
            <a:r>
              <a:rPr lang="de-DE">
                <a:solidFill>
                  <a:schemeClr val="tx2"/>
                </a:solidFill>
              </a:rPr>
              <a:t>Auswertung von Sensordaten</a:t>
            </a:r>
            <a:endParaRPr lang="en-GB">
              <a:solidFill>
                <a:schemeClr val="tx2"/>
              </a:solidFill>
            </a:endParaRPr>
          </a:p>
        </p:txBody>
      </p:sp>
      <p:sp>
        <p:nvSpPr>
          <p:cNvPr id="6" name="Slide Number Placeholder 5"/>
          <p:cNvSpPr>
            <a:spLocks noGrp="1"/>
          </p:cNvSpPr>
          <p:nvPr>
            <p:ph type="sldNum" sz="quarter" idx="23"/>
          </p:nvPr>
        </p:nvSpPr>
        <p:spPr/>
        <p:txBody>
          <a:bodyPr/>
          <a:lstStyle/>
          <a:p>
            <a:endParaRPr lang="en-US" b="1"/>
          </a:p>
        </p:txBody>
      </p:sp>
      <p:sp>
        <p:nvSpPr>
          <p:cNvPr id="40" name="TextBox 39"/>
          <p:cNvSpPr txBox="1"/>
          <p:nvPr/>
        </p:nvSpPr>
        <p:spPr bwMode="gray">
          <a:xfrm>
            <a:off x="934282" y="2009589"/>
            <a:ext cx="273630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Was tut der Nutzer?</a:t>
            </a:r>
            <a:endParaRPr lang="en-GB" sz="1200" err="1">
              <a:solidFill>
                <a:schemeClr val="bg1"/>
              </a:solidFill>
            </a:endParaRPr>
          </a:p>
        </p:txBody>
      </p:sp>
      <p:cxnSp>
        <p:nvCxnSpPr>
          <p:cNvPr id="18" name="Straight Connector 17"/>
          <p:cNvCxnSpPr>
            <a:stCxn id="33" idx="1"/>
            <a:endCxn id="34" idx="1"/>
          </p:cNvCxnSpPr>
          <p:nvPr/>
        </p:nvCxnSpPr>
        <p:spPr bwMode="gray">
          <a:xfrm>
            <a:off x="467544" y="1204170"/>
            <a:ext cx="0" cy="38124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rot="5400000">
            <a:off x="215801" y="1239889"/>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sp>
        <p:nvSpPr>
          <p:cNvPr id="34" name="Rectangle 33"/>
          <p:cNvSpPr/>
          <p:nvPr/>
        </p:nvSpPr>
        <p:spPr bwMode="gray">
          <a:xfrm rot="16200000">
            <a:off x="215801" y="4548842"/>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grpSp>
        <p:nvGrpSpPr>
          <p:cNvPr id="29" name="Group 28"/>
          <p:cNvGrpSpPr/>
          <p:nvPr/>
        </p:nvGrpSpPr>
        <p:grpSpPr>
          <a:xfrm>
            <a:off x="467544" y="1718871"/>
            <a:ext cx="466737" cy="253342"/>
            <a:chOff x="467544" y="1706171"/>
            <a:chExt cx="466737" cy="253342"/>
          </a:xfrm>
        </p:grpSpPr>
        <p:cxnSp>
          <p:nvCxnSpPr>
            <p:cNvPr id="35" name="Straight Connector 34"/>
            <p:cNvCxnSpPr>
              <a:endCxn id="21" idx="2"/>
            </p:cNvCxnSpPr>
            <p:nvPr/>
          </p:nvCxnSpPr>
          <p:spPr bwMode="gray">
            <a:xfrm>
              <a:off x="46754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gray">
            <a:xfrm>
              <a:off x="574241" y="1706171"/>
              <a:ext cx="253343" cy="253342"/>
            </a:xfrm>
            <a:prstGeom prst="ellipse">
              <a:avLst/>
            </a:prstGeom>
            <a:solidFill>
              <a:srgbClr val="DD640C">
                <a:alpha val="6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23" name="TextBox 22"/>
            <p:cNvSpPr txBox="1"/>
            <p:nvPr/>
          </p:nvSpPr>
          <p:spPr bwMode="gray">
            <a:xfrm>
              <a:off x="574242" y="1707655"/>
              <a:ext cx="253342" cy="251857"/>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400">
                  <a:solidFill>
                    <a:schemeClr val="bg1"/>
                  </a:solidFill>
                </a:rPr>
                <a:t>2</a:t>
              </a:r>
              <a:endParaRPr lang="en-GB" sz="1400" err="1">
                <a:solidFill>
                  <a:schemeClr val="bg1"/>
                </a:solidFill>
              </a:endParaRPr>
            </a:p>
          </p:txBody>
        </p:sp>
        <p:cxnSp>
          <p:nvCxnSpPr>
            <p:cNvPr id="41" name="Straight Connector 40"/>
            <p:cNvCxnSpPr>
              <a:stCxn id="21" idx="6"/>
            </p:cNvCxnSpPr>
            <p:nvPr/>
          </p:nvCxnSpPr>
          <p:spPr bwMode="gray">
            <a:xfrm>
              <a:off x="82758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Text Placeholder 12"/>
          <p:cNvSpPr>
            <a:spLocks noGrp="1"/>
          </p:cNvSpPr>
          <p:nvPr>
            <p:ph type="body" sz="quarter" idx="18"/>
          </p:nvPr>
        </p:nvSpPr>
        <p:spPr>
          <a:xfrm>
            <a:off x="4122552" y="1683822"/>
            <a:ext cx="2736306" cy="971872"/>
          </a:xfrm>
          <a:solidFill>
            <a:schemeClr val="accent2"/>
          </a:solidFill>
        </p:spPr>
        <p:txBody>
          <a:bodyPr anchor="t"/>
          <a:lstStyle/>
          <a:p>
            <a:r>
              <a:rPr lang="de-DE"/>
              <a:t>Aktivitäten vergleichen</a:t>
            </a:r>
            <a:endParaRPr lang="en-GB"/>
          </a:p>
        </p:txBody>
      </p:sp>
      <p:sp>
        <p:nvSpPr>
          <p:cNvPr id="43" name="TextBox 42"/>
          <p:cNvSpPr txBox="1"/>
          <p:nvPr/>
        </p:nvSpPr>
        <p:spPr bwMode="gray">
          <a:xfrm>
            <a:off x="4122553" y="2009589"/>
            <a:ext cx="273630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Wie tut es der Nutzer?</a:t>
            </a:r>
            <a:endParaRPr lang="en-GB" sz="1200" err="1">
              <a:solidFill>
                <a:schemeClr val="bg1"/>
              </a:solidFill>
            </a:endParaRPr>
          </a:p>
        </p:txBody>
      </p:sp>
      <p:grpSp>
        <p:nvGrpSpPr>
          <p:cNvPr id="44" name="Group 43"/>
          <p:cNvGrpSpPr/>
          <p:nvPr/>
        </p:nvGrpSpPr>
        <p:grpSpPr>
          <a:xfrm>
            <a:off x="3661296" y="1718871"/>
            <a:ext cx="466737" cy="253342"/>
            <a:chOff x="467544" y="1706171"/>
            <a:chExt cx="466737" cy="253342"/>
          </a:xfrm>
        </p:grpSpPr>
        <p:cxnSp>
          <p:nvCxnSpPr>
            <p:cNvPr id="49" name="Straight Connector 48"/>
            <p:cNvCxnSpPr>
              <a:endCxn id="50" idx="2"/>
            </p:cNvCxnSpPr>
            <p:nvPr/>
          </p:nvCxnSpPr>
          <p:spPr bwMode="gray">
            <a:xfrm>
              <a:off x="46754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gray">
            <a:xfrm>
              <a:off x="574241" y="1706171"/>
              <a:ext cx="253343" cy="253342"/>
            </a:xfrm>
            <a:prstGeom prst="ellipse">
              <a:avLst/>
            </a:prstGeom>
            <a:solidFill>
              <a:srgbClr val="DD640C">
                <a:alpha val="6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52" name="TextBox 51"/>
            <p:cNvSpPr txBox="1"/>
            <p:nvPr/>
          </p:nvSpPr>
          <p:spPr bwMode="gray">
            <a:xfrm>
              <a:off x="574242" y="1707655"/>
              <a:ext cx="253342" cy="251857"/>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400">
                  <a:solidFill>
                    <a:schemeClr val="bg1"/>
                  </a:solidFill>
                </a:rPr>
                <a:t>3</a:t>
              </a:r>
              <a:endParaRPr lang="en-GB" sz="1400" err="1">
                <a:solidFill>
                  <a:schemeClr val="bg1"/>
                </a:solidFill>
              </a:endParaRPr>
            </a:p>
          </p:txBody>
        </p:sp>
        <p:cxnSp>
          <p:nvCxnSpPr>
            <p:cNvPr id="54" name="Straight Connector 53"/>
            <p:cNvCxnSpPr>
              <a:stCxn id="50" idx="6"/>
            </p:cNvCxnSpPr>
            <p:nvPr/>
          </p:nvCxnSpPr>
          <p:spPr bwMode="gray">
            <a:xfrm>
              <a:off x="82758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9" name="Date Placeholder 3"/>
          <p:cNvSpPr>
            <a:spLocks noGrp="1"/>
          </p:cNvSpPr>
          <p:nvPr>
            <p:ph type="dt" sz="half" idx="21"/>
          </p:nvPr>
        </p:nvSpPr>
        <p:spPr>
          <a:xfrm>
            <a:off x="7416801" y="4450176"/>
            <a:ext cx="1547813" cy="173019"/>
          </a:xfrm>
        </p:spPr>
        <p:txBody>
          <a:bodyPr/>
          <a:lstStyle/>
          <a:p>
            <a:r>
              <a:rPr lang="en-US"/>
              <a:t>20.10.2016</a:t>
            </a:r>
          </a:p>
        </p:txBody>
      </p:sp>
      <p:sp>
        <p:nvSpPr>
          <p:cNvPr id="60"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818757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42" presetClass="path" presetSubtype="0" accel="50000" decel="50000" fill="hold" nodeType="withEffect">
                                  <p:stCondLst>
                                    <p:cond delay="1000"/>
                                  </p:stCondLst>
                                  <p:childTnLst>
                                    <p:animMotion origin="layout" path="M 3.88889E-6 -0.18796 L 3.88889E-6 0.00031 " pathEditMode="relative" rAng="0" ptsTypes="AA">
                                      <p:cBhvr>
                                        <p:cTn id="9" dur="1000" fill="hold"/>
                                        <p:tgtEl>
                                          <p:spTgt spid="38"/>
                                        </p:tgtEl>
                                        <p:attrNameLst>
                                          <p:attrName>ppt_x</p:attrName>
                                          <p:attrName>ppt_y</p:attrName>
                                        </p:attrNameLst>
                                      </p:cBhvr>
                                      <p:rCtr x="0" y="941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2">
                                            <p:bg/>
                                          </p:spTgt>
                                        </p:tgtEl>
                                        <p:attrNameLst>
                                          <p:attrName>style.visibility</p:attrName>
                                        </p:attrNameLst>
                                      </p:cBhvr>
                                      <p:to>
                                        <p:strVal val="visible"/>
                                      </p:to>
                                    </p:set>
                                    <p:animEffect transition="in" filter="fade">
                                      <p:cBhvr>
                                        <p:cTn id="14" dur="500"/>
                                        <p:tgtEl>
                                          <p:spTgt spid="42">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animEffect transition="in" filter="fade">
                                      <p:cBhvr>
                                        <p:cTn id="17" dur="500"/>
                                        <p:tgtEl>
                                          <p:spTgt spid="4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par>
                          <p:cTn id="24" fill="hold">
                            <p:stCondLst>
                              <p:cond delay="500"/>
                            </p:stCondLst>
                            <p:childTnLst>
                              <p:par>
                                <p:cTn id="25" presetID="10" presetClass="entr" presetSubtype="0" fill="hold" nodeType="after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accel="50000" decel="50000" fill="hold" nodeType="withEffect">
                                  <p:stCondLst>
                                    <p:cond delay="500"/>
                                  </p:stCondLst>
                                  <p:childTnLst>
                                    <p:animMotion origin="layout" path="M -8.33333E-7 -0.19475 L -8.33333E-7 0.00031 " pathEditMode="relative" rAng="0" ptsTypes="AA">
                                      <p:cBhvr>
                                        <p:cTn id="29" dur="1000" fill="hold"/>
                                        <p:tgtEl>
                                          <p:spTgt spid="3"/>
                                        </p:tgtEl>
                                        <p:attrNameLst>
                                          <p:attrName>ppt_x</p:attrName>
                                          <p:attrName>ppt_y</p:attrName>
                                        </p:attrNameLst>
                                      </p:cBhvr>
                                      <p:rCtr x="0" y="97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1"/>
          <p:cNvGrpSpPr/>
          <p:nvPr/>
        </p:nvGrpSpPr>
        <p:grpSpPr>
          <a:xfrm>
            <a:off x="934280" y="2687426"/>
            <a:ext cx="2736307" cy="935869"/>
            <a:chOff x="934280" y="2687426"/>
            <a:chExt cx="2736307" cy="935869"/>
          </a:xfrm>
        </p:grpSpPr>
        <p:grpSp>
          <p:nvGrpSpPr>
            <p:cNvPr id="16" name="Group 2"/>
            <p:cNvGrpSpPr/>
            <p:nvPr/>
          </p:nvGrpSpPr>
          <p:grpSpPr>
            <a:xfrm>
              <a:off x="934280" y="2687426"/>
              <a:ext cx="2736307" cy="935869"/>
              <a:chOff x="827582" y="2289397"/>
              <a:chExt cx="2736307" cy="935869"/>
            </a:xfrm>
          </p:grpSpPr>
          <p:sp>
            <p:nvSpPr>
              <p:cNvPr id="51" name="Text Placeholder 11"/>
              <p:cNvSpPr txBox="1">
                <a:spLocks/>
              </p:cNvSpPr>
              <p:nvPr/>
            </p:nvSpPr>
            <p:spPr bwMode="gray">
              <a:xfrm>
                <a:off x="827582" y="2289397"/>
                <a:ext cx="2736307" cy="935869"/>
              </a:xfrm>
              <a:prstGeom prst="rect">
                <a:avLst/>
              </a:prstGeom>
              <a:solidFill>
                <a:schemeClr val="tx2"/>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a:solidFill>
                      <a:schemeClr val="accent6"/>
                    </a:solidFill>
                  </a:rPr>
                  <a:t>Tagesabläufe Klassifizieren</a:t>
                </a:r>
                <a:endParaRPr lang="en-GB">
                  <a:solidFill>
                    <a:schemeClr val="accent6"/>
                  </a:solidFill>
                </a:endParaRPr>
              </a:p>
            </p:txBody>
          </p:sp>
          <p:sp>
            <p:nvSpPr>
              <p:cNvPr id="53" name="TextBox 14"/>
              <p:cNvSpPr txBox="1"/>
              <p:nvPr/>
            </p:nvSpPr>
            <p:spPr bwMode="gray">
              <a:xfrm>
                <a:off x="827583" y="2289397"/>
                <a:ext cx="2736305"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endParaRPr lang="en-GB" sz="1200" err="1">
                  <a:solidFill>
                    <a:schemeClr val="bg1"/>
                  </a:solidFill>
                </a:endParaRPr>
              </a:p>
            </p:txBody>
          </p:sp>
        </p:grpSp>
        <p:grpSp>
          <p:nvGrpSpPr>
            <p:cNvPr id="37" name="Group 7"/>
            <p:cNvGrpSpPr/>
            <p:nvPr/>
          </p:nvGrpSpPr>
          <p:grpSpPr>
            <a:xfrm>
              <a:off x="1244916" y="2819740"/>
              <a:ext cx="2085328" cy="387382"/>
              <a:chOff x="1244916" y="2819740"/>
              <a:chExt cx="2085328" cy="387382"/>
            </a:xfrm>
          </p:grpSpPr>
          <p:pic>
            <p:nvPicPr>
              <p:cNvPr id="45" name="Grafik 3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68463" y="2845341"/>
                <a:ext cx="361781" cy="361781"/>
              </a:xfrm>
              <a:prstGeom prst="rect">
                <a:avLst/>
              </a:prstGeom>
            </p:spPr>
          </p:pic>
          <p:pic>
            <p:nvPicPr>
              <p:cNvPr id="46" name="Grafik 4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807161" y="2846231"/>
                <a:ext cx="360000" cy="360000"/>
              </a:xfrm>
              <a:prstGeom prst="rect">
                <a:avLst/>
              </a:prstGeom>
            </p:spPr>
          </p:pic>
          <p:pic>
            <p:nvPicPr>
              <p:cNvPr id="47" name="Grafik 50"/>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405841" y="2819740"/>
                <a:ext cx="371216" cy="371216"/>
              </a:xfrm>
              <a:prstGeom prst="rect">
                <a:avLst/>
              </a:prstGeom>
            </p:spPr>
          </p:pic>
          <p:pic>
            <p:nvPicPr>
              <p:cNvPr id="48" name="Grafik 73"/>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244916" y="2848515"/>
                <a:ext cx="341445" cy="341445"/>
              </a:xfrm>
              <a:prstGeom prst="rect">
                <a:avLst/>
              </a:prstGeom>
            </p:spPr>
          </p:pic>
        </p:grpSp>
      </p:grpSp>
      <p:sp>
        <p:nvSpPr>
          <p:cNvPr id="13" name="Text Placeholder 12"/>
          <p:cNvSpPr>
            <a:spLocks noGrp="1"/>
          </p:cNvSpPr>
          <p:nvPr>
            <p:ph type="body" sz="quarter" idx="18"/>
          </p:nvPr>
        </p:nvSpPr>
        <p:spPr>
          <a:xfrm>
            <a:off x="934281" y="1683822"/>
            <a:ext cx="2736306" cy="971872"/>
          </a:xfrm>
          <a:solidFill>
            <a:schemeClr val="accent2"/>
          </a:solidFill>
        </p:spPr>
        <p:txBody>
          <a:bodyPr anchor="t"/>
          <a:lstStyle/>
          <a:p>
            <a:r>
              <a:rPr lang="de-DE"/>
              <a:t>Routinen erkennen</a:t>
            </a:r>
            <a:endParaRPr lang="en-GB"/>
          </a:p>
        </p:txBody>
      </p:sp>
      <p:sp>
        <p:nvSpPr>
          <p:cNvPr id="7" name="Title 6"/>
          <p:cNvSpPr>
            <a:spLocks noGrp="1"/>
          </p:cNvSpPr>
          <p:nvPr>
            <p:ph type="title"/>
          </p:nvPr>
        </p:nvSpPr>
        <p:spPr/>
        <p:txBody>
          <a:bodyPr/>
          <a:lstStyle/>
          <a:p>
            <a:r>
              <a:rPr lang="de-DE"/>
              <a:t>Unser Ansatz</a:t>
            </a:r>
            <a:br>
              <a:rPr lang="de-DE"/>
            </a:br>
            <a:r>
              <a:rPr lang="de-DE">
                <a:solidFill>
                  <a:schemeClr val="tx2"/>
                </a:solidFill>
              </a:rPr>
              <a:t>Auswertung von Sensordaten</a:t>
            </a:r>
            <a:endParaRPr lang="en-GB">
              <a:solidFill>
                <a:schemeClr val="tx2"/>
              </a:solidFill>
            </a:endParaRPr>
          </a:p>
        </p:txBody>
      </p:sp>
      <p:sp>
        <p:nvSpPr>
          <p:cNvPr id="6" name="Slide Number Placeholder 5"/>
          <p:cNvSpPr>
            <a:spLocks noGrp="1"/>
          </p:cNvSpPr>
          <p:nvPr>
            <p:ph type="sldNum" sz="quarter" idx="23"/>
          </p:nvPr>
        </p:nvSpPr>
        <p:spPr/>
        <p:txBody>
          <a:bodyPr/>
          <a:lstStyle/>
          <a:p>
            <a:endParaRPr lang="en-US" b="1"/>
          </a:p>
        </p:txBody>
      </p:sp>
      <p:sp>
        <p:nvSpPr>
          <p:cNvPr id="40" name="TextBox 39"/>
          <p:cNvSpPr txBox="1"/>
          <p:nvPr/>
        </p:nvSpPr>
        <p:spPr bwMode="gray">
          <a:xfrm>
            <a:off x="934282" y="2009589"/>
            <a:ext cx="273630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Wie ist der Alltag des Nutzers?</a:t>
            </a:r>
            <a:endParaRPr lang="en-GB" sz="1200" err="1">
              <a:solidFill>
                <a:schemeClr val="bg1"/>
              </a:solidFill>
            </a:endParaRPr>
          </a:p>
        </p:txBody>
      </p:sp>
      <p:cxnSp>
        <p:nvCxnSpPr>
          <p:cNvPr id="18" name="Straight Connector 17"/>
          <p:cNvCxnSpPr>
            <a:stCxn id="33" idx="1"/>
            <a:endCxn id="34" idx="1"/>
          </p:cNvCxnSpPr>
          <p:nvPr/>
        </p:nvCxnSpPr>
        <p:spPr bwMode="gray">
          <a:xfrm>
            <a:off x="467544" y="1204170"/>
            <a:ext cx="0" cy="38124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rot="5400000">
            <a:off x="215801" y="1239889"/>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sp>
        <p:nvSpPr>
          <p:cNvPr id="34" name="Rectangle 33"/>
          <p:cNvSpPr/>
          <p:nvPr/>
        </p:nvSpPr>
        <p:spPr bwMode="gray">
          <a:xfrm rot="16200000">
            <a:off x="215801" y="4548842"/>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grpSp>
        <p:nvGrpSpPr>
          <p:cNvPr id="29" name="Group 28"/>
          <p:cNvGrpSpPr/>
          <p:nvPr/>
        </p:nvGrpSpPr>
        <p:grpSpPr>
          <a:xfrm>
            <a:off x="467544" y="1718871"/>
            <a:ext cx="466737" cy="253342"/>
            <a:chOff x="467544" y="1706171"/>
            <a:chExt cx="466737" cy="253342"/>
          </a:xfrm>
        </p:grpSpPr>
        <p:cxnSp>
          <p:nvCxnSpPr>
            <p:cNvPr id="35" name="Straight Connector 34"/>
            <p:cNvCxnSpPr>
              <a:endCxn id="21" idx="2"/>
            </p:cNvCxnSpPr>
            <p:nvPr/>
          </p:nvCxnSpPr>
          <p:spPr bwMode="gray">
            <a:xfrm>
              <a:off x="46754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gray">
            <a:xfrm>
              <a:off x="574241" y="1706171"/>
              <a:ext cx="253343" cy="253342"/>
            </a:xfrm>
            <a:prstGeom prst="ellipse">
              <a:avLst/>
            </a:prstGeom>
            <a:solidFill>
              <a:srgbClr val="DD640C">
                <a:alpha val="6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23" name="TextBox 22"/>
            <p:cNvSpPr txBox="1"/>
            <p:nvPr/>
          </p:nvSpPr>
          <p:spPr bwMode="gray">
            <a:xfrm>
              <a:off x="574242" y="1707655"/>
              <a:ext cx="253342" cy="251857"/>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400">
                  <a:solidFill>
                    <a:schemeClr val="bg1"/>
                  </a:solidFill>
                </a:rPr>
                <a:t>4</a:t>
              </a:r>
              <a:endParaRPr lang="en-GB" sz="1400" err="1">
                <a:solidFill>
                  <a:schemeClr val="bg1"/>
                </a:solidFill>
              </a:endParaRPr>
            </a:p>
          </p:txBody>
        </p:sp>
        <p:cxnSp>
          <p:nvCxnSpPr>
            <p:cNvPr id="41" name="Straight Connector 40"/>
            <p:cNvCxnSpPr>
              <a:stCxn id="21" idx="6"/>
            </p:cNvCxnSpPr>
            <p:nvPr/>
          </p:nvCxnSpPr>
          <p:spPr bwMode="gray">
            <a:xfrm>
              <a:off x="82758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ate Placeholder 3"/>
          <p:cNvSpPr>
            <a:spLocks noGrp="1"/>
          </p:cNvSpPr>
          <p:nvPr>
            <p:ph type="dt" sz="half" idx="21"/>
          </p:nvPr>
        </p:nvSpPr>
        <p:spPr>
          <a:xfrm>
            <a:off x="7416801" y="4450176"/>
            <a:ext cx="1547813" cy="173019"/>
          </a:xfrm>
        </p:spPr>
        <p:txBody>
          <a:bodyPr/>
          <a:lstStyle/>
          <a:p>
            <a:r>
              <a:rPr lang="en-US"/>
              <a:t>20.10.2016</a:t>
            </a:r>
          </a:p>
        </p:txBody>
      </p:sp>
      <p:sp>
        <p:nvSpPr>
          <p:cNvPr id="26"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888375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42" presetClass="path" presetSubtype="0" accel="50000" decel="50000" fill="hold" nodeType="withEffect">
                                  <p:stCondLst>
                                    <p:cond delay="1000"/>
                                  </p:stCondLst>
                                  <p:childTnLst>
                                    <p:animMotion origin="layout" path="M 3.88889E-6 -0.18796 L 3.88889E-6 0.00031 " pathEditMode="relative" rAng="0" ptsTypes="AA">
                                      <p:cBhvr>
                                        <p:cTn id="9" dur="1000" fill="hold"/>
                                        <p:tgtEl>
                                          <p:spTgt spid="38"/>
                                        </p:tgtEl>
                                        <p:attrNameLst>
                                          <p:attrName>ppt_x</p:attrName>
                                          <p:attrName>ppt_y</p:attrName>
                                        </p:attrNameLst>
                                      </p:cBhvr>
                                      <p:rCtr x="0" y="94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122551" y="2687426"/>
            <a:ext cx="2736307" cy="935869"/>
            <a:chOff x="4122551" y="2687426"/>
            <a:chExt cx="2736307" cy="935869"/>
          </a:xfrm>
        </p:grpSpPr>
        <p:grpSp>
          <p:nvGrpSpPr>
            <p:cNvPr id="26" name="Group 2"/>
            <p:cNvGrpSpPr/>
            <p:nvPr/>
          </p:nvGrpSpPr>
          <p:grpSpPr>
            <a:xfrm>
              <a:off x="4122551" y="2687426"/>
              <a:ext cx="2736307" cy="935869"/>
              <a:chOff x="827582" y="2289397"/>
              <a:chExt cx="2736307" cy="935869"/>
            </a:xfrm>
          </p:grpSpPr>
          <p:sp>
            <p:nvSpPr>
              <p:cNvPr id="36" name="Text Placeholder 11"/>
              <p:cNvSpPr txBox="1">
                <a:spLocks/>
              </p:cNvSpPr>
              <p:nvPr/>
            </p:nvSpPr>
            <p:spPr bwMode="gray">
              <a:xfrm>
                <a:off x="827582" y="2289397"/>
                <a:ext cx="2736307" cy="935869"/>
              </a:xfrm>
              <a:prstGeom prst="rect">
                <a:avLst/>
              </a:prstGeom>
              <a:solidFill>
                <a:schemeClr val="tx2"/>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a:solidFill>
                      <a:schemeClr val="accent6"/>
                    </a:solidFill>
                  </a:rPr>
                  <a:t>Klassifizierungen übermitteln</a:t>
                </a:r>
                <a:endParaRPr lang="en-GB">
                  <a:solidFill>
                    <a:schemeClr val="accent6"/>
                  </a:solidFill>
                </a:endParaRPr>
              </a:p>
            </p:txBody>
          </p:sp>
          <p:sp>
            <p:nvSpPr>
              <p:cNvPr id="39" name="TextBox 14"/>
              <p:cNvSpPr txBox="1"/>
              <p:nvPr/>
            </p:nvSpPr>
            <p:spPr bwMode="gray">
              <a:xfrm>
                <a:off x="827583" y="2289397"/>
                <a:ext cx="2736305"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endParaRPr lang="en-GB" sz="1200" err="1">
                  <a:solidFill>
                    <a:schemeClr val="bg1"/>
                  </a:solidFill>
                </a:endParaRPr>
              </a:p>
            </p:txBody>
          </p:sp>
        </p:grpSp>
        <p:grpSp>
          <p:nvGrpSpPr>
            <p:cNvPr id="2" name="Group 1"/>
            <p:cNvGrpSpPr/>
            <p:nvPr/>
          </p:nvGrpSpPr>
          <p:grpSpPr>
            <a:xfrm>
              <a:off x="4430206" y="2825004"/>
              <a:ext cx="2087751" cy="361781"/>
              <a:chOff x="4430206" y="2825004"/>
              <a:chExt cx="2087751" cy="361781"/>
            </a:xfrm>
          </p:grpSpPr>
          <p:pic>
            <p:nvPicPr>
              <p:cNvPr id="59" name="Grafik 3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156176" y="2825004"/>
                <a:ext cx="361781" cy="361781"/>
              </a:xfrm>
              <a:prstGeom prst="rect">
                <a:avLst/>
              </a:prstGeom>
            </p:spPr>
          </p:pic>
          <p:pic>
            <p:nvPicPr>
              <p:cNvPr id="60" name="Grafik 4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004566" y="2825894"/>
                <a:ext cx="360000" cy="360000"/>
              </a:xfrm>
              <a:prstGeom prst="rect">
                <a:avLst/>
              </a:prstGeom>
            </p:spPr>
          </p:pic>
          <p:pic>
            <p:nvPicPr>
              <p:cNvPr id="61" name="Grafik 50"/>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597481" y="2826785"/>
                <a:ext cx="360000" cy="360000"/>
              </a:xfrm>
              <a:prstGeom prst="rect">
                <a:avLst/>
              </a:prstGeom>
            </p:spPr>
          </p:pic>
          <p:pic>
            <p:nvPicPr>
              <p:cNvPr id="62" name="Grafik 73"/>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30206" y="2841169"/>
                <a:ext cx="341445" cy="341445"/>
              </a:xfrm>
              <a:prstGeom prst="rect">
                <a:avLst/>
              </a:prstGeom>
            </p:spPr>
          </p:pic>
        </p:grpSp>
      </p:grpSp>
      <p:grpSp>
        <p:nvGrpSpPr>
          <p:cNvPr id="38" name="Group 62"/>
          <p:cNvGrpSpPr/>
          <p:nvPr/>
        </p:nvGrpSpPr>
        <p:grpSpPr>
          <a:xfrm>
            <a:off x="934280" y="2687426"/>
            <a:ext cx="2736307" cy="935869"/>
            <a:chOff x="934280" y="2687426"/>
            <a:chExt cx="2736307" cy="935869"/>
          </a:xfrm>
        </p:grpSpPr>
        <p:grpSp>
          <p:nvGrpSpPr>
            <p:cNvPr id="16" name="Group 63"/>
            <p:cNvGrpSpPr/>
            <p:nvPr/>
          </p:nvGrpSpPr>
          <p:grpSpPr>
            <a:xfrm>
              <a:off x="934280" y="2687426"/>
              <a:ext cx="2736307" cy="935869"/>
              <a:chOff x="827582" y="2289397"/>
              <a:chExt cx="2736307" cy="935869"/>
            </a:xfrm>
          </p:grpSpPr>
          <p:sp>
            <p:nvSpPr>
              <p:cNvPr id="51" name="Text Placeholder 11"/>
              <p:cNvSpPr txBox="1">
                <a:spLocks/>
              </p:cNvSpPr>
              <p:nvPr/>
            </p:nvSpPr>
            <p:spPr bwMode="gray">
              <a:xfrm>
                <a:off x="827582" y="2289397"/>
                <a:ext cx="2736307" cy="935869"/>
              </a:xfrm>
              <a:prstGeom prst="rect">
                <a:avLst/>
              </a:prstGeom>
              <a:solidFill>
                <a:schemeClr val="tx2"/>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a:solidFill>
                      <a:schemeClr val="accent6"/>
                    </a:solidFill>
                  </a:rPr>
                  <a:t>Klassifizierungen evaluieren</a:t>
                </a:r>
                <a:endParaRPr lang="en-GB">
                  <a:solidFill>
                    <a:schemeClr val="accent6"/>
                  </a:solidFill>
                </a:endParaRPr>
              </a:p>
            </p:txBody>
          </p:sp>
          <p:sp>
            <p:nvSpPr>
              <p:cNvPr id="53" name="TextBox 70"/>
              <p:cNvSpPr txBox="1"/>
              <p:nvPr/>
            </p:nvSpPr>
            <p:spPr bwMode="gray">
              <a:xfrm>
                <a:off x="827583" y="2289397"/>
                <a:ext cx="2736305"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endParaRPr lang="en-GB" sz="1200" err="1">
                  <a:solidFill>
                    <a:schemeClr val="bg1"/>
                  </a:solidFill>
                </a:endParaRPr>
              </a:p>
            </p:txBody>
          </p:sp>
        </p:grpSp>
        <p:grpSp>
          <p:nvGrpSpPr>
            <p:cNvPr id="37" name="Group 64"/>
            <p:cNvGrpSpPr/>
            <p:nvPr/>
          </p:nvGrpSpPr>
          <p:grpSpPr>
            <a:xfrm>
              <a:off x="1244916" y="2829175"/>
              <a:ext cx="2087751" cy="361781"/>
              <a:chOff x="1244916" y="2829175"/>
              <a:chExt cx="2087751" cy="361781"/>
            </a:xfrm>
          </p:grpSpPr>
          <p:pic>
            <p:nvPicPr>
              <p:cNvPr id="45" name="Grafik 35"/>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970886" y="2829175"/>
                <a:ext cx="361781" cy="361781"/>
              </a:xfrm>
              <a:prstGeom prst="rect">
                <a:avLst/>
              </a:prstGeom>
            </p:spPr>
          </p:pic>
          <p:pic>
            <p:nvPicPr>
              <p:cNvPr id="46" name="Grafik 46"/>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819276" y="2830065"/>
                <a:ext cx="360000" cy="360000"/>
              </a:xfrm>
              <a:prstGeom prst="rect">
                <a:avLst/>
              </a:prstGeom>
            </p:spPr>
          </p:pic>
          <p:pic>
            <p:nvPicPr>
              <p:cNvPr id="47" name="Grafik 50"/>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412191" y="2830956"/>
                <a:ext cx="360000" cy="360000"/>
              </a:xfrm>
              <a:prstGeom prst="rect">
                <a:avLst/>
              </a:prstGeom>
            </p:spPr>
          </p:pic>
          <p:pic>
            <p:nvPicPr>
              <p:cNvPr id="48" name="Grafik 73"/>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244916" y="2845340"/>
                <a:ext cx="341445" cy="341445"/>
              </a:xfrm>
              <a:prstGeom prst="rect">
                <a:avLst/>
              </a:prstGeom>
            </p:spPr>
          </p:pic>
        </p:grpSp>
      </p:grpSp>
      <p:sp>
        <p:nvSpPr>
          <p:cNvPr id="13" name="Text Placeholder 12"/>
          <p:cNvSpPr>
            <a:spLocks noGrp="1"/>
          </p:cNvSpPr>
          <p:nvPr>
            <p:ph type="body" sz="quarter" idx="18"/>
          </p:nvPr>
        </p:nvSpPr>
        <p:spPr>
          <a:xfrm>
            <a:off x="934281" y="1683822"/>
            <a:ext cx="2736306" cy="971872"/>
          </a:xfrm>
          <a:solidFill>
            <a:schemeClr val="accent2"/>
          </a:solidFill>
        </p:spPr>
        <p:txBody>
          <a:bodyPr anchor="t"/>
          <a:lstStyle/>
          <a:p>
            <a:r>
              <a:rPr lang="de-DE"/>
              <a:t>Trust Level errechnen</a:t>
            </a:r>
            <a:endParaRPr lang="en-GB"/>
          </a:p>
        </p:txBody>
      </p:sp>
      <p:sp>
        <p:nvSpPr>
          <p:cNvPr id="7" name="Title 6"/>
          <p:cNvSpPr>
            <a:spLocks noGrp="1"/>
          </p:cNvSpPr>
          <p:nvPr>
            <p:ph type="title"/>
          </p:nvPr>
        </p:nvSpPr>
        <p:spPr/>
        <p:txBody>
          <a:bodyPr/>
          <a:lstStyle/>
          <a:p>
            <a:r>
              <a:rPr lang="de-DE"/>
              <a:t>Unser Ansatz</a:t>
            </a:r>
            <a:br>
              <a:rPr lang="de-DE"/>
            </a:br>
            <a:r>
              <a:rPr lang="de-DE">
                <a:solidFill>
                  <a:schemeClr val="tx2"/>
                </a:solidFill>
              </a:rPr>
              <a:t>Auswertung von Sensordaten</a:t>
            </a:r>
            <a:endParaRPr lang="en-GB">
              <a:solidFill>
                <a:schemeClr val="tx2"/>
              </a:solidFill>
            </a:endParaRPr>
          </a:p>
        </p:txBody>
      </p:sp>
      <p:sp>
        <p:nvSpPr>
          <p:cNvPr id="6" name="Slide Number Placeholder 5"/>
          <p:cNvSpPr>
            <a:spLocks noGrp="1"/>
          </p:cNvSpPr>
          <p:nvPr>
            <p:ph type="sldNum" sz="quarter" idx="23"/>
          </p:nvPr>
        </p:nvSpPr>
        <p:spPr/>
        <p:txBody>
          <a:bodyPr/>
          <a:lstStyle/>
          <a:p>
            <a:endParaRPr lang="en-US" b="1"/>
          </a:p>
        </p:txBody>
      </p:sp>
      <p:sp>
        <p:nvSpPr>
          <p:cNvPr id="40" name="TextBox 39"/>
          <p:cNvSpPr txBox="1"/>
          <p:nvPr/>
        </p:nvSpPr>
        <p:spPr bwMode="gray">
          <a:xfrm>
            <a:off x="934282" y="2009589"/>
            <a:ext cx="273630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Ist der Nutzer vertrauenswürdig?</a:t>
            </a:r>
            <a:endParaRPr lang="en-GB" sz="1200" err="1">
              <a:solidFill>
                <a:schemeClr val="bg1"/>
              </a:solidFill>
            </a:endParaRPr>
          </a:p>
        </p:txBody>
      </p:sp>
      <p:cxnSp>
        <p:nvCxnSpPr>
          <p:cNvPr id="18" name="Straight Connector 17"/>
          <p:cNvCxnSpPr>
            <a:stCxn id="33" idx="1"/>
            <a:endCxn id="34" idx="1"/>
          </p:cNvCxnSpPr>
          <p:nvPr/>
        </p:nvCxnSpPr>
        <p:spPr bwMode="gray">
          <a:xfrm>
            <a:off x="467544" y="1204170"/>
            <a:ext cx="0" cy="38124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rot="5400000">
            <a:off x="215801" y="1239889"/>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sp>
        <p:nvSpPr>
          <p:cNvPr id="34" name="Rectangle 33"/>
          <p:cNvSpPr/>
          <p:nvPr/>
        </p:nvSpPr>
        <p:spPr bwMode="gray">
          <a:xfrm rot="16200000">
            <a:off x="215801" y="4548842"/>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grpSp>
        <p:nvGrpSpPr>
          <p:cNvPr id="29" name="Group 28"/>
          <p:cNvGrpSpPr/>
          <p:nvPr/>
        </p:nvGrpSpPr>
        <p:grpSpPr>
          <a:xfrm>
            <a:off x="467544" y="1718871"/>
            <a:ext cx="466737" cy="253342"/>
            <a:chOff x="467544" y="1706171"/>
            <a:chExt cx="466737" cy="253342"/>
          </a:xfrm>
        </p:grpSpPr>
        <p:cxnSp>
          <p:nvCxnSpPr>
            <p:cNvPr id="35" name="Straight Connector 34"/>
            <p:cNvCxnSpPr>
              <a:endCxn id="21" idx="2"/>
            </p:cNvCxnSpPr>
            <p:nvPr/>
          </p:nvCxnSpPr>
          <p:spPr bwMode="gray">
            <a:xfrm>
              <a:off x="46754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gray">
            <a:xfrm>
              <a:off x="574241" y="1706171"/>
              <a:ext cx="253343" cy="253342"/>
            </a:xfrm>
            <a:prstGeom prst="ellipse">
              <a:avLst/>
            </a:prstGeom>
            <a:solidFill>
              <a:srgbClr val="DD640C">
                <a:alpha val="6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23" name="TextBox 22"/>
            <p:cNvSpPr txBox="1"/>
            <p:nvPr/>
          </p:nvSpPr>
          <p:spPr bwMode="gray">
            <a:xfrm>
              <a:off x="574242" y="1707655"/>
              <a:ext cx="253342" cy="251857"/>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400">
                  <a:solidFill>
                    <a:schemeClr val="bg1"/>
                  </a:solidFill>
                </a:rPr>
                <a:t>5</a:t>
              </a:r>
              <a:endParaRPr lang="en-GB" sz="1400" err="1">
                <a:solidFill>
                  <a:schemeClr val="bg1"/>
                </a:solidFill>
              </a:endParaRPr>
            </a:p>
          </p:txBody>
        </p:sp>
        <p:cxnSp>
          <p:nvCxnSpPr>
            <p:cNvPr id="41" name="Straight Connector 40"/>
            <p:cNvCxnSpPr>
              <a:stCxn id="21" idx="6"/>
            </p:cNvCxnSpPr>
            <p:nvPr/>
          </p:nvCxnSpPr>
          <p:spPr bwMode="gray">
            <a:xfrm>
              <a:off x="82758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Text Placeholder 12"/>
          <p:cNvSpPr>
            <a:spLocks noGrp="1"/>
          </p:cNvSpPr>
          <p:nvPr>
            <p:ph type="body" sz="quarter" idx="18"/>
          </p:nvPr>
        </p:nvSpPr>
        <p:spPr>
          <a:xfrm>
            <a:off x="4122552" y="1683822"/>
            <a:ext cx="2736306" cy="971872"/>
          </a:xfrm>
          <a:solidFill>
            <a:schemeClr val="accent2"/>
          </a:solidFill>
        </p:spPr>
        <p:txBody>
          <a:bodyPr anchor="t"/>
          <a:lstStyle/>
          <a:p>
            <a:r>
              <a:rPr lang="de-DE"/>
              <a:t>Dienste aktualisieren</a:t>
            </a:r>
            <a:endParaRPr lang="en-GB"/>
          </a:p>
        </p:txBody>
      </p:sp>
      <p:sp>
        <p:nvSpPr>
          <p:cNvPr id="43" name="TextBox 42"/>
          <p:cNvSpPr txBox="1"/>
          <p:nvPr/>
        </p:nvSpPr>
        <p:spPr bwMode="gray">
          <a:xfrm>
            <a:off x="4122553" y="2009589"/>
            <a:ext cx="273630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Trust Level an Server senden</a:t>
            </a:r>
            <a:endParaRPr lang="en-GB" sz="1200" err="1">
              <a:solidFill>
                <a:schemeClr val="bg1"/>
              </a:solidFill>
            </a:endParaRPr>
          </a:p>
        </p:txBody>
      </p:sp>
      <p:grpSp>
        <p:nvGrpSpPr>
          <p:cNvPr id="44" name="Group 43"/>
          <p:cNvGrpSpPr/>
          <p:nvPr/>
        </p:nvGrpSpPr>
        <p:grpSpPr>
          <a:xfrm>
            <a:off x="3661296" y="1718871"/>
            <a:ext cx="466737" cy="253342"/>
            <a:chOff x="467544" y="1706171"/>
            <a:chExt cx="466737" cy="253342"/>
          </a:xfrm>
        </p:grpSpPr>
        <p:cxnSp>
          <p:nvCxnSpPr>
            <p:cNvPr id="49" name="Straight Connector 48"/>
            <p:cNvCxnSpPr>
              <a:endCxn id="50" idx="2"/>
            </p:cNvCxnSpPr>
            <p:nvPr/>
          </p:nvCxnSpPr>
          <p:spPr bwMode="gray">
            <a:xfrm>
              <a:off x="46754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gray">
            <a:xfrm>
              <a:off x="574241" y="1706171"/>
              <a:ext cx="253343" cy="253342"/>
            </a:xfrm>
            <a:prstGeom prst="ellipse">
              <a:avLst/>
            </a:prstGeom>
            <a:solidFill>
              <a:srgbClr val="DD640C">
                <a:alpha val="6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52" name="TextBox 51"/>
            <p:cNvSpPr txBox="1"/>
            <p:nvPr/>
          </p:nvSpPr>
          <p:spPr bwMode="gray">
            <a:xfrm>
              <a:off x="574242" y="1707655"/>
              <a:ext cx="253342" cy="251857"/>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400">
                  <a:solidFill>
                    <a:schemeClr val="bg1"/>
                  </a:solidFill>
                </a:rPr>
                <a:t>6</a:t>
              </a:r>
              <a:endParaRPr lang="en-GB" sz="1400" err="1">
                <a:solidFill>
                  <a:schemeClr val="bg1"/>
                </a:solidFill>
              </a:endParaRPr>
            </a:p>
          </p:txBody>
        </p:sp>
        <p:cxnSp>
          <p:nvCxnSpPr>
            <p:cNvPr id="54" name="Straight Connector 53"/>
            <p:cNvCxnSpPr>
              <a:stCxn id="50" idx="6"/>
            </p:cNvCxnSpPr>
            <p:nvPr/>
          </p:nvCxnSpPr>
          <p:spPr bwMode="gray">
            <a:xfrm>
              <a:off x="827584" y="1832842"/>
              <a:ext cx="10669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5" name="Date Placeholder 3"/>
          <p:cNvSpPr>
            <a:spLocks noGrp="1"/>
          </p:cNvSpPr>
          <p:nvPr>
            <p:ph type="dt" sz="half" idx="21"/>
          </p:nvPr>
        </p:nvSpPr>
        <p:spPr>
          <a:xfrm>
            <a:off x="7416801" y="4450176"/>
            <a:ext cx="1547813" cy="173019"/>
          </a:xfrm>
        </p:spPr>
        <p:txBody>
          <a:bodyPr/>
          <a:lstStyle/>
          <a:p>
            <a:r>
              <a:rPr lang="en-US"/>
              <a:t>20.10.2016</a:t>
            </a:r>
          </a:p>
        </p:txBody>
      </p:sp>
      <p:sp>
        <p:nvSpPr>
          <p:cNvPr id="56"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11738497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42" presetClass="path" presetSubtype="0" accel="50000" decel="50000" fill="hold" nodeType="withEffect">
                                  <p:stCondLst>
                                    <p:cond delay="1000"/>
                                  </p:stCondLst>
                                  <p:childTnLst>
                                    <p:animMotion origin="layout" path="M 3.88889E-6 -0.18796 L 3.88889E-6 0.00031 " pathEditMode="relative" rAng="0" ptsTypes="AA">
                                      <p:cBhvr>
                                        <p:cTn id="9" dur="1000" fill="hold"/>
                                        <p:tgtEl>
                                          <p:spTgt spid="38"/>
                                        </p:tgtEl>
                                        <p:attrNameLst>
                                          <p:attrName>ppt_x</p:attrName>
                                          <p:attrName>ppt_y</p:attrName>
                                        </p:attrNameLst>
                                      </p:cBhvr>
                                      <p:rCtr x="0" y="941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2">
                                            <p:bg/>
                                          </p:spTgt>
                                        </p:tgtEl>
                                        <p:attrNameLst>
                                          <p:attrName>style.visibility</p:attrName>
                                        </p:attrNameLst>
                                      </p:cBhvr>
                                      <p:to>
                                        <p:strVal val="visible"/>
                                      </p:to>
                                    </p:set>
                                    <p:animEffect transition="in" filter="fade">
                                      <p:cBhvr>
                                        <p:cTn id="14" dur="500"/>
                                        <p:tgtEl>
                                          <p:spTgt spid="42">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2">
                                            <p:txEl>
                                              <p:pRg st="0" end="0"/>
                                            </p:txEl>
                                          </p:spTgt>
                                        </p:tgtEl>
                                        <p:attrNameLst>
                                          <p:attrName>style.visibility</p:attrName>
                                        </p:attrNameLst>
                                      </p:cBhvr>
                                      <p:to>
                                        <p:strVal val="visible"/>
                                      </p:to>
                                    </p:set>
                                    <p:animEffect transition="in" filter="fade">
                                      <p:cBhvr>
                                        <p:cTn id="17" dur="500"/>
                                        <p:tgtEl>
                                          <p:spTgt spid="4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par>
                          <p:cTn id="24" fill="hold">
                            <p:stCondLst>
                              <p:cond delay="500"/>
                            </p:stCondLst>
                            <p:childTnLst>
                              <p:par>
                                <p:cTn id="25" presetID="10" presetClass="entr" presetSubtype="0" fill="hold" nodeType="after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accel="50000" decel="50000" fill="hold" nodeType="withEffect">
                                  <p:stCondLst>
                                    <p:cond delay="500"/>
                                  </p:stCondLst>
                                  <p:childTnLst>
                                    <p:animMotion origin="layout" path="M -8.33333E-7 -0.18796 L -8.33333E-7 0.00031 " pathEditMode="relative" rAng="0" ptsTypes="AA">
                                      <p:cBhvr>
                                        <p:cTn id="29" dur="1000" fill="hold"/>
                                        <p:tgtEl>
                                          <p:spTgt spid="3"/>
                                        </p:tgtEl>
                                        <p:attrNameLst>
                                          <p:attrName>ppt_x</p:attrName>
                                          <p:attrName>ppt_y</p:attrName>
                                        </p:attrNameLst>
                                      </p:cBhvr>
                                      <p:rCtr x="0" y="94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a:t>Authentifizierung bei Onlinediensten</a:t>
            </a:r>
            <a:br>
              <a:rPr lang="de-DE">
                <a:solidFill>
                  <a:schemeClr val="tx1"/>
                </a:solidFill>
              </a:rPr>
            </a:br>
            <a:r>
              <a:rPr lang="DE-DE">
                <a:solidFill>
                  <a:srgbClr val="969696"/>
                </a:solidFill>
              </a:rPr>
              <a:t>Abfrage</a:t>
            </a:r>
            <a:r>
              <a:rPr lang="DE-DE">
                <a:solidFill>
                  <a:srgbClr val="969696"/>
                </a:solidFill>
                <a:latin typeface="Verdana"/>
              </a:rPr>
              <a:t> des Trustlevels</a:t>
            </a:r>
            <a:endParaRPr lang="DE-DE">
              <a:solidFill>
                <a:srgbClr val="5A6166"/>
              </a:solidFill>
              <a:latin typeface="Verdana"/>
            </a:endParaRPr>
          </a:p>
        </p:txBody>
      </p:sp>
      <p:sp>
        <p:nvSpPr>
          <p:cNvPr id="6" name="Slide Number Placeholder 5"/>
          <p:cNvSpPr>
            <a:spLocks noGrp="1"/>
          </p:cNvSpPr>
          <p:nvPr>
            <p:ph type="sldNum" sz="quarter" idx="16"/>
          </p:nvPr>
        </p:nvSpPr>
        <p:spPr/>
        <p:txBody>
          <a:bodyPr/>
          <a:lstStyle/>
          <a:p>
            <a:endParaRPr lang="en-US" b="1"/>
          </a:p>
        </p:txBody>
      </p:sp>
      <p:sp>
        <p:nvSpPr>
          <p:cNvPr id="45" name="Date Placeholder 3"/>
          <p:cNvSpPr>
            <a:spLocks noGrp="1"/>
          </p:cNvSpPr>
          <p:nvPr>
            <p:ph type="dt" sz="half" idx="21"/>
          </p:nvPr>
        </p:nvSpPr>
        <p:spPr>
          <a:xfrm>
            <a:off x="7416801" y="4450176"/>
            <a:ext cx="1547813" cy="173019"/>
          </a:xfrm>
        </p:spPr>
        <p:txBody>
          <a:bodyPr/>
          <a:lstStyle/>
          <a:p>
            <a:r>
              <a:rPr lang="en-US"/>
              <a:t>20.10.2016</a:t>
            </a:r>
          </a:p>
        </p:txBody>
      </p:sp>
      <p:sp>
        <p:nvSpPr>
          <p:cNvPr id="46"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pic>
        <p:nvPicPr>
          <p:cNvPr id="4" name="Grafik 3" descr="Bildschirmfoto 2016-10-02 um 13.01.54.png"/>
          <p:cNvPicPr>
            <a:picLocks noChangeAspect="1"/>
          </p:cNvPicPr>
          <p:nvPr/>
        </p:nvPicPr>
        <p:blipFill>
          <a:blip r:embed="rId3"/>
          <a:stretch>
            <a:fillRect/>
          </a:stretch>
        </p:blipFill>
        <p:spPr>
          <a:xfrm>
            <a:off x="614556" y="1581150"/>
            <a:ext cx="6365216" cy="2729538"/>
          </a:xfrm>
          <a:prstGeom prst="rect">
            <a:avLst/>
          </a:prstGeom>
        </p:spPr>
      </p:pic>
    </p:spTree>
    <p:extLst>
      <p:ext uri="{BB962C8B-B14F-4D97-AF65-F5344CB8AC3E}">
        <p14:creationId xmlns:p14="http://schemas.microsoft.com/office/powerpoint/2010/main" val="19255429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8"/>
          </p:nvPr>
        </p:nvSpPr>
        <p:spPr>
          <a:xfrm>
            <a:off x="934281" y="1683822"/>
            <a:ext cx="1743494" cy="325767"/>
          </a:xfrm>
          <a:solidFill>
            <a:schemeClr val="accent2"/>
          </a:solidFill>
        </p:spPr>
        <p:txBody>
          <a:bodyPr anchor="t"/>
          <a:lstStyle/>
          <a:p>
            <a:r>
              <a:rPr lang="de-DE"/>
              <a:t>Sensor Daten</a:t>
            </a:r>
            <a:endParaRPr lang="en-GB"/>
          </a:p>
        </p:txBody>
      </p:sp>
      <p:cxnSp>
        <p:nvCxnSpPr>
          <p:cNvPr id="98" name="Straight Connector 97"/>
          <p:cNvCxnSpPr/>
          <p:nvPr/>
        </p:nvCxnSpPr>
        <p:spPr bwMode="gray">
          <a:xfrm>
            <a:off x="4117935" y="1842318"/>
            <a:ext cx="10669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bwMode="gray">
          <a:xfrm>
            <a:off x="4117935" y="2772573"/>
            <a:ext cx="10669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gray">
          <a:xfrm>
            <a:off x="2677775" y="2773737"/>
            <a:ext cx="10669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gray">
          <a:xfrm>
            <a:off x="4117935" y="2303583"/>
            <a:ext cx="10669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gray">
          <a:xfrm>
            <a:off x="2677775" y="2304747"/>
            <a:ext cx="10669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gray">
          <a:xfrm>
            <a:off x="2677775" y="1845542"/>
            <a:ext cx="10669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p:txBody>
          <a:bodyPr/>
          <a:lstStyle/>
          <a:p>
            <a:r>
              <a:rPr lang="de-DE"/>
              <a:t>Unser Ansatz</a:t>
            </a:r>
            <a:br>
              <a:rPr lang="de-DE"/>
            </a:br>
            <a:r>
              <a:rPr lang="de-DE">
                <a:solidFill>
                  <a:schemeClr val="tx2"/>
                </a:solidFill>
              </a:rPr>
              <a:t>Auswertung von Sensordaten</a:t>
            </a:r>
            <a:endParaRPr lang="en-GB">
              <a:solidFill>
                <a:schemeClr val="tx2"/>
              </a:solidFill>
            </a:endParaRPr>
          </a:p>
        </p:txBody>
      </p:sp>
      <p:sp>
        <p:nvSpPr>
          <p:cNvPr id="6" name="Slide Number Placeholder 5"/>
          <p:cNvSpPr>
            <a:spLocks noGrp="1"/>
          </p:cNvSpPr>
          <p:nvPr>
            <p:ph type="sldNum" sz="quarter" idx="23"/>
          </p:nvPr>
        </p:nvSpPr>
        <p:spPr/>
        <p:txBody>
          <a:bodyPr/>
          <a:lstStyle/>
          <a:p>
            <a:endParaRPr lang="en-US" b="1"/>
          </a:p>
        </p:txBody>
      </p:sp>
      <p:cxnSp>
        <p:nvCxnSpPr>
          <p:cNvPr id="18" name="Straight Connector 17"/>
          <p:cNvCxnSpPr>
            <a:stCxn id="33" idx="1"/>
            <a:endCxn id="34" idx="1"/>
          </p:cNvCxnSpPr>
          <p:nvPr/>
        </p:nvCxnSpPr>
        <p:spPr bwMode="gray">
          <a:xfrm>
            <a:off x="467544" y="1204170"/>
            <a:ext cx="0" cy="38124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rot="5400000">
            <a:off x="215801" y="1239889"/>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sp>
        <p:nvSpPr>
          <p:cNvPr id="34" name="Rectangle 33"/>
          <p:cNvSpPr/>
          <p:nvPr/>
        </p:nvSpPr>
        <p:spPr bwMode="gray">
          <a:xfrm rot="16200000">
            <a:off x="215801" y="4548842"/>
            <a:ext cx="503486" cy="432048"/>
          </a:xfrm>
          <a:prstGeom prst="rect">
            <a:avLst/>
          </a:prstGeom>
          <a:gradFill>
            <a:gsLst>
              <a:gs pos="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err="1">
              <a:solidFill>
                <a:schemeClr val="bg1"/>
              </a:solidFill>
            </a:endParaRPr>
          </a:p>
        </p:txBody>
      </p:sp>
      <p:cxnSp>
        <p:nvCxnSpPr>
          <p:cNvPr id="41" name="Straight Connector 40"/>
          <p:cNvCxnSpPr/>
          <p:nvPr/>
        </p:nvCxnSpPr>
        <p:spPr bwMode="gray">
          <a:xfrm flipV="1">
            <a:off x="475164" y="1845542"/>
            <a:ext cx="466737" cy="9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Placeholder 12"/>
          <p:cNvSpPr>
            <a:spLocks noGrp="1"/>
          </p:cNvSpPr>
          <p:nvPr>
            <p:ph type="body" sz="quarter" idx="18"/>
          </p:nvPr>
        </p:nvSpPr>
        <p:spPr>
          <a:xfrm>
            <a:off x="934281" y="2143027"/>
            <a:ext cx="1743494" cy="325767"/>
          </a:xfrm>
          <a:solidFill>
            <a:schemeClr val="accent2"/>
          </a:solidFill>
        </p:spPr>
        <p:txBody>
          <a:bodyPr anchor="t"/>
          <a:lstStyle/>
          <a:p>
            <a:r>
              <a:rPr lang="de-DE"/>
              <a:t>Aktivitäten</a:t>
            </a:r>
            <a:endParaRPr lang="en-GB"/>
          </a:p>
        </p:txBody>
      </p:sp>
      <p:cxnSp>
        <p:nvCxnSpPr>
          <p:cNvPr id="31" name="Straight Connector 30"/>
          <p:cNvCxnSpPr/>
          <p:nvPr/>
        </p:nvCxnSpPr>
        <p:spPr bwMode="gray">
          <a:xfrm>
            <a:off x="475164" y="2303583"/>
            <a:ext cx="466737" cy="11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12"/>
          <p:cNvSpPr>
            <a:spLocks noGrp="1"/>
          </p:cNvSpPr>
          <p:nvPr>
            <p:ph type="body" sz="quarter" idx="18"/>
          </p:nvPr>
        </p:nvSpPr>
        <p:spPr>
          <a:xfrm>
            <a:off x="934281" y="2611526"/>
            <a:ext cx="1740866" cy="325767"/>
          </a:xfrm>
          <a:solidFill>
            <a:schemeClr val="accent2"/>
          </a:solidFill>
        </p:spPr>
        <p:txBody>
          <a:bodyPr anchor="t"/>
          <a:lstStyle/>
          <a:p>
            <a:r>
              <a:rPr lang="de-DE"/>
              <a:t>Trust Level</a:t>
            </a:r>
            <a:endParaRPr lang="en-GB"/>
          </a:p>
        </p:txBody>
      </p:sp>
      <p:cxnSp>
        <p:nvCxnSpPr>
          <p:cNvPr id="44" name="Straight Connector 43"/>
          <p:cNvCxnSpPr/>
          <p:nvPr/>
        </p:nvCxnSpPr>
        <p:spPr bwMode="gray">
          <a:xfrm>
            <a:off x="475164" y="2772573"/>
            <a:ext cx="466737" cy="67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1" name="Grafik 35"/>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19744" y="2128814"/>
            <a:ext cx="361781" cy="361781"/>
          </a:xfrm>
          <a:prstGeom prst="rect">
            <a:avLst/>
          </a:prstGeom>
        </p:spPr>
      </p:pic>
      <p:grpSp>
        <p:nvGrpSpPr>
          <p:cNvPr id="17" name="Group 16"/>
          <p:cNvGrpSpPr/>
          <p:nvPr/>
        </p:nvGrpSpPr>
        <p:grpSpPr>
          <a:xfrm>
            <a:off x="5667420" y="1833563"/>
            <a:ext cx="301551" cy="945244"/>
            <a:chOff x="3779912" y="1813100"/>
            <a:chExt cx="301551" cy="2365161"/>
          </a:xfrm>
        </p:grpSpPr>
        <p:cxnSp>
          <p:nvCxnSpPr>
            <p:cNvPr id="69" name="Straight Connector 68"/>
            <p:cNvCxnSpPr/>
            <p:nvPr/>
          </p:nvCxnSpPr>
          <p:spPr bwMode="gray">
            <a:xfrm>
              <a:off x="4067944" y="1813100"/>
              <a:ext cx="0" cy="236516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bwMode="gray">
            <a:xfrm flipH="1">
              <a:off x="3779912" y="1845542"/>
              <a:ext cx="288032"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gray">
            <a:xfrm>
              <a:off x="3779912" y="4178261"/>
              <a:ext cx="30155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3" name="Text Placeholder 12"/>
          <p:cNvSpPr>
            <a:spLocks noGrp="1"/>
          </p:cNvSpPr>
          <p:nvPr>
            <p:ph type="body" sz="quarter" idx="18"/>
          </p:nvPr>
        </p:nvSpPr>
        <p:spPr>
          <a:xfrm>
            <a:off x="2784472" y="1683822"/>
            <a:ext cx="1333463" cy="325767"/>
          </a:xfrm>
          <a:solidFill>
            <a:schemeClr val="tx2"/>
          </a:solidFill>
        </p:spPr>
        <p:txBody>
          <a:bodyPr anchor="t"/>
          <a:lstStyle/>
          <a:p>
            <a:r>
              <a:rPr lang="de-DE" b="0">
                <a:solidFill>
                  <a:schemeClr val="bg1">
                    <a:lumMod val="95000"/>
                  </a:schemeClr>
                </a:solidFill>
              </a:rPr>
              <a:t>Prüfen</a:t>
            </a:r>
            <a:endParaRPr lang="en-GB" b="0">
              <a:solidFill>
                <a:schemeClr val="bg1">
                  <a:lumMod val="95000"/>
                </a:schemeClr>
              </a:solidFill>
            </a:endParaRPr>
          </a:p>
        </p:txBody>
      </p:sp>
      <p:sp>
        <p:nvSpPr>
          <p:cNvPr id="89" name="Text Placeholder 12"/>
          <p:cNvSpPr>
            <a:spLocks noGrp="1"/>
          </p:cNvSpPr>
          <p:nvPr>
            <p:ph type="body" sz="quarter" idx="18"/>
          </p:nvPr>
        </p:nvSpPr>
        <p:spPr>
          <a:xfrm>
            <a:off x="2784472" y="2143027"/>
            <a:ext cx="1333463" cy="325767"/>
          </a:xfrm>
          <a:solidFill>
            <a:schemeClr val="tx2"/>
          </a:solidFill>
        </p:spPr>
        <p:txBody>
          <a:bodyPr anchor="t"/>
          <a:lstStyle/>
          <a:p>
            <a:r>
              <a:rPr lang="de-DE" b="0">
                <a:solidFill>
                  <a:schemeClr val="bg1">
                    <a:lumMod val="95000"/>
                  </a:schemeClr>
                </a:solidFill>
              </a:rPr>
              <a:t>Erkennen</a:t>
            </a:r>
            <a:endParaRPr lang="en-GB" b="0">
              <a:solidFill>
                <a:schemeClr val="bg1">
                  <a:lumMod val="95000"/>
                </a:schemeClr>
              </a:solidFill>
            </a:endParaRPr>
          </a:p>
        </p:txBody>
      </p:sp>
      <p:sp>
        <p:nvSpPr>
          <p:cNvPr id="91" name="Text Placeholder 12"/>
          <p:cNvSpPr>
            <a:spLocks noGrp="1"/>
          </p:cNvSpPr>
          <p:nvPr>
            <p:ph type="body" sz="quarter" idx="18"/>
          </p:nvPr>
        </p:nvSpPr>
        <p:spPr>
          <a:xfrm>
            <a:off x="4224632" y="2141863"/>
            <a:ext cx="1333463" cy="325767"/>
          </a:xfrm>
          <a:solidFill>
            <a:schemeClr val="tx2"/>
          </a:solidFill>
        </p:spPr>
        <p:txBody>
          <a:bodyPr anchor="t"/>
          <a:lstStyle/>
          <a:p>
            <a:r>
              <a:rPr lang="de-DE" b="0">
                <a:solidFill>
                  <a:schemeClr val="bg1">
                    <a:lumMod val="95000"/>
                  </a:schemeClr>
                </a:solidFill>
              </a:rPr>
              <a:t>Vergleichen</a:t>
            </a:r>
            <a:endParaRPr lang="en-GB" b="0">
              <a:solidFill>
                <a:schemeClr val="bg1">
                  <a:lumMod val="95000"/>
                </a:schemeClr>
              </a:solidFill>
            </a:endParaRPr>
          </a:p>
        </p:txBody>
      </p:sp>
      <p:sp>
        <p:nvSpPr>
          <p:cNvPr id="51" name="Text Placeholder 12"/>
          <p:cNvSpPr>
            <a:spLocks noGrp="1"/>
          </p:cNvSpPr>
          <p:nvPr>
            <p:ph type="body" sz="quarter" idx="18"/>
          </p:nvPr>
        </p:nvSpPr>
        <p:spPr>
          <a:xfrm>
            <a:off x="2784472" y="2612017"/>
            <a:ext cx="1333463" cy="325767"/>
          </a:xfrm>
          <a:solidFill>
            <a:schemeClr val="tx2"/>
          </a:solidFill>
        </p:spPr>
        <p:txBody>
          <a:bodyPr anchor="t"/>
          <a:lstStyle/>
          <a:p>
            <a:r>
              <a:rPr lang="de-DE" b="0">
                <a:solidFill>
                  <a:schemeClr val="bg1">
                    <a:lumMod val="95000"/>
                  </a:schemeClr>
                </a:solidFill>
              </a:rPr>
              <a:t>Berechnen</a:t>
            </a:r>
            <a:endParaRPr lang="en-GB" b="0">
              <a:solidFill>
                <a:schemeClr val="bg1">
                  <a:lumMod val="95000"/>
                </a:schemeClr>
              </a:solidFill>
            </a:endParaRPr>
          </a:p>
        </p:txBody>
      </p:sp>
      <p:sp>
        <p:nvSpPr>
          <p:cNvPr id="48" name="Text Placeholder 12"/>
          <p:cNvSpPr>
            <a:spLocks noGrp="1"/>
          </p:cNvSpPr>
          <p:nvPr>
            <p:ph type="body" sz="quarter" idx="18"/>
          </p:nvPr>
        </p:nvSpPr>
        <p:spPr>
          <a:xfrm>
            <a:off x="4224632" y="2610853"/>
            <a:ext cx="1333463" cy="325767"/>
          </a:xfrm>
          <a:solidFill>
            <a:schemeClr val="tx2"/>
          </a:solidFill>
        </p:spPr>
        <p:txBody>
          <a:bodyPr anchor="t"/>
          <a:lstStyle/>
          <a:p>
            <a:r>
              <a:rPr lang="de-DE" b="0">
                <a:solidFill>
                  <a:schemeClr val="bg1">
                    <a:lumMod val="95000"/>
                  </a:schemeClr>
                </a:solidFill>
              </a:rPr>
              <a:t>Senden</a:t>
            </a:r>
            <a:endParaRPr lang="en-GB" b="0">
              <a:solidFill>
                <a:schemeClr val="bg1">
                  <a:lumMod val="95000"/>
                </a:schemeClr>
              </a:solidFill>
            </a:endParaRPr>
          </a:p>
        </p:txBody>
      </p:sp>
      <p:sp>
        <p:nvSpPr>
          <p:cNvPr id="47" name="Text Placeholder 12"/>
          <p:cNvSpPr>
            <a:spLocks noGrp="1"/>
          </p:cNvSpPr>
          <p:nvPr>
            <p:ph type="body" sz="quarter" idx="18"/>
          </p:nvPr>
        </p:nvSpPr>
        <p:spPr>
          <a:xfrm>
            <a:off x="4224632" y="1680598"/>
            <a:ext cx="1333463" cy="325767"/>
          </a:xfrm>
          <a:solidFill>
            <a:schemeClr val="tx2"/>
          </a:solidFill>
        </p:spPr>
        <p:txBody>
          <a:bodyPr anchor="t"/>
          <a:lstStyle/>
          <a:p>
            <a:r>
              <a:rPr lang="de-DE" b="0">
                <a:solidFill>
                  <a:schemeClr val="bg1">
                    <a:lumMod val="95000"/>
                  </a:schemeClr>
                </a:solidFill>
              </a:rPr>
              <a:t>Speichern</a:t>
            </a:r>
            <a:endParaRPr lang="en-GB" b="0">
              <a:solidFill>
                <a:schemeClr val="bg1">
                  <a:lumMod val="95000"/>
                </a:schemeClr>
              </a:soli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8658" y="2668229"/>
            <a:ext cx="220990" cy="22099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59232" y="2186110"/>
            <a:ext cx="243089" cy="243089"/>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0318" y="1726202"/>
            <a:ext cx="243089" cy="243089"/>
          </a:xfrm>
          <a:prstGeom prst="rect">
            <a:avLst/>
          </a:prstGeom>
        </p:spPr>
      </p:pic>
      <p:sp>
        <p:nvSpPr>
          <p:cNvPr id="35" name="Date Placeholder 3"/>
          <p:cNvSpPr>
            <a:spLocks noGrp="1"/>
          </p:cNvSpPr>
          <p:nvPr>
            <p:ph type="dt" sz="half" idx="21"/>
          </p:nvPr>
        </p:nvSpPr>
        <p:spPr>
          <a:xfrm>
            <a:off x="7416801" y="4450176"/>
            <a:ext cx="1547813" cy="173019"/>
          </a:xfrm>
        </p:spPr>
        <p:txBody>
          <a:bodyPr/>
          <a:lstStyle/>
          <a:p>
            <a:r>
              <a:rPr lang="en-US"/>
              <a:t>20.10.2016</a:t>
            </a:r>
          </a:p>
        </p:txBody>
      </p:sp>
      <p:sp>
        <p:nvSpPr>
          <p:cNvPr id="36"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3076948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l="12862" t="10902" r="10106" b="10116"/>
          <a:stretch/>
        </p:blipFill>
        <p:spPr>
          <a:xfrm>
            <a:off x="4056001" y="1390746"/>
            <a:ext cx="4196600" cy="2975674"/>
          </a:xfrm>
          <a:prstGeom prst="rect">
            <a:avLst/>
          </a:prstGeom>
          <a:ln>
            <a:noFill/>
          </a:ln>
          <a:effectLst>
            <a:softEdge rad="112500"/>
          </a:effectLst>
        </p:spPr>
      </p:pic>
      <p:pic>
        <p:nvPicPr>
          <p:cNvPr id="14" name="Picture 13"/>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12764" t="10399" r="10215" b="10116"/>
          <a:stretch/>
        </p:blipFill>
        <p:spPr>
          <a:xfrm>
            <a:off x="233264" y="1407387"/>
            <a:ext cx="3777230" cy="2994586"/>
          </a:xfrm>
          <a:prstGeom prst="rect">
            <a:avLst/>
          </a:prstGeom>
          <a:ln>
            <a:noFill/>
          </a:ln>
          <a:effectLst>
            <a:softEdge rad="112500"/>
          </a:effectLst>
        </p:spPr>
      </p:pic>
      <p:sp>
        <p:nvSpPr>
          <p:cNvPr id="3" name="Titel 2"/>
          <p:cNvSpPr>
            <a:spLocks noGrp="1"/>
          </p:cNvSpPr>
          <p:nvPr>
            <p:ph type="title"/>
          </p:nvPr>
        </p:nvSpPr>
        <p:spPr/>
        <p:txBody>
          <a:bodyPr/>
          <a:lstStyle/>
          <a:p>
            <a:r>
              <a:rPr lang="de-DE"/>
              <a:t>Aktivitäten vergleichen</a:t>
            </a:r>
            <a:br>
              <a:rPr lang="de-DE"/>
            </a:br>
            <a:r>
              <a:rPr lang="de-DE">
                <a:solidFill>
                  <a:schemeClr val="tx2"/>
                </a:solidFill>
              </a:rPr>
              <a:t>Mit Ausreißer-Erkennung</a:t>
            </a:r>
            <a:endParaRPr lang="de-DE"/>
          </a:p>
        </p:txBody>
      </p:sp>
      <p:sp>
        <p:nvSpPr>
          <p:cNvPr id="6" name="Foliennummernplatzhalter 5"/>
          <p:cNvSpPr>
            <a:spLocks noGrp="1"/>
          </p:cNvSpPr>
          <p:nvPr>
            <p:ph type="sldNum" sz="quarter" idx="16"/>
          </p:nvPr>
        </p:nvSpPr>
        <p:spPr/>
        <p:txBody>
          <a:bodyPr/>
          <a:lstStyle/>
          <a:p>
            <a:endParaRPr lang="en-US" b="1"/>
          </a:p>
        </p:txBody>
      </p:sp>
      <p:sp>
        <p:nvSpPr>
          <p:cNvPr id="26" name="Freeform 25"/>
          <p:cNvSpPr/>
          <p:nvPr/>
        </p:nvSpPr>
        <p:spPr bwMode="gray">
          <a:xfrm>
            <a:off x="258792" y="1600261"/>
            <a:ext cx="3847382" cy="2509811"/>
          </a:xfrm>
          <a:custGeom>
            <a:avLst/>
            <a:gdLst>
              <a:gd name="connsiteX0" fmla="*/ 0 w 3847382"/>
              <a:gd name="connsiteY0" fmla="*/ 2264373 h 2509811"/>
              <a:gd name="connsiteX1" fmla="*/ 871268 w 3847382"/>
              <a:gd name="connsiteY1" fmla="*/ 1876184 h 2509811"/>
              <a:gd name="connsiteX2" fmla="*/ 1725283 w 3847382"/>
              <a:gd name="connsiteY2" fmla="*/ 2454154 h 2509811"/>
              <a:gd name="connsiteX3" fmla="*/ 2794959 w 3847382"/>
              <a:gd name="connsiteY3" fmla="*/ 237165 h 2509811"/>
              <a:gd name="connsiteX4" fmla="*/ 3847382 w 3847382"/>
              <a:gd name="connsiteY4" fmla="*/ 168154 h 250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382" h="2509811">
                <a:moveTo>
                  <a:pt x="0" y="2264373"/>
                </a:moveTo>
                <a:cubicBezTo>
                  <a:pt x="291860" y="2054463"/>
                  <a:pt x="583721" y="1844554"/>
                  <a:pt x="871268" y="1876184"/>
                </a:cubicBezTo>
                <a:cubicBezTo>
                  <a:pt x="1158815" y="1907814"/>
                  <a:pt x="1404668" y="2727324"/>
                  <a:pt x="1725283" y="2454154"/>
                </a:cubicBezTo>
                <a:cubicBezTo>
                  <a:pt x="2045898" y="2180984"/>
                  <a:pt x="2441276" y="618165"/>
                  <a:pt x="2794959" y="237165"/>
                </a:cubicBezTo>
                <a:cubicBezTo>
                  <a:pt x="3148642" y="-143835"/>
                  <a:pt x="3498012" y="12159"/>
                  <a:pt x="3847382" y="168154"/>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reeform 26"/>
          <p:cNvSpPr/>
          <p:nvPr/>
        </p:nvSpPr>
        <p:spPr bwMode="gray">
          <a:xfrm>
            <a:off x="396815" y="1746238"/>
            <a:ext cx="3545457" cy="2263335"/>
          </a:xfrm>
          <a:custGeom>
            <a:avLst/>
            <a:gdLst>
              <a:gd name="connsiteX0" fmla="*/ 0 w 3545457"/>
              <a:gd name="connsiteY0" fmla="*/ 2066637 h 2263335"/>
              <a:gd name="connsiteX1" fmla="*/ 715993 w 3545457"/>
              <a:gd name="connsiteY1" fmla="*/ 1704328 h 2263335"/>
              <a:gd name="connsiteX2" fmla="*/ 1682151 w 3545457"/>
              <a:gd name="connsiteY2" fmla="*/ 2213287 h 2263335"/>
              <a:gd name="connsiteX3" fmla="*/ 2510287 w 3545457"/>
              <a:gd name="connsiteY3" fmla="*/ 237837 h 2263335"/>
              <a:gd name="connsiteX4" fmla="*/ 3545457 w 3545457"/>
              <a:gd name="connsiteY4" fmla="*/ 108441 h 226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5457" h="2263335">
                <a:moveTo>
                  <a:pt x="0" y="2066637"/>
                </a:moveTo>
                <a:cubicBezTo>
                  <a:pt x="217817" y="1873261"/>
                  <a:pt x="435634" y="1679886"/>
                  <a:pt x="715993" y="1704328"/>
                </a:cubicBezTo>
                <a:cubicBezTo>
                  <a:pt x="996352" y="1728770"/>
                  <a:pt x="1383102" y="2457702"/>
                  <a:pt x="1682151" y="2213287"/>
                </a:cubicBezTo>
                <a:cubicBezTo>
                  <a:pt x="1981200" y="1968872"/>
                  <a:pt x="2199736" y="588645"/>
                  <a:pt x="2510287" y="237837"/>
                </a:cubicBezTo>
                <a:cubicBezTo>
                  <a:pt x="2820838" y="-112971"/>
                  <a:pt x="3183147" y="-2265"/>
                  <a:pt x="3545457" y="10844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6"/>
          <p:cNvGrpSpPr/>
          <p:nvPr/>
        </p:nvGrpSpPr>
        <p:grpSpPr>
          <a:xfrm>
            <a:off x="7580682" y="3219822"/>
            <a:ext cx="1283518" cy="204833"/>
            <a:chOff x="7580682" y="1224908"/>
            <a:chExt cx="1283518" cy="204833"/>
          </a:xfrm>
        </p:grpSpPr>
        <p:sp>
          <p:nvSpPr>
            <p:cNvPr id="31" name="Oval 145"/>
            <p:cNvSpPr/>
            <p:nvPr/>
          </p:nvSpPr>
          <p:spPr bwMode="gray">
            <a:xfrm>
              <a:off x="7580682" y="1255317"/>
              <a:ext cx="144016" cy="144016"/>
            </a:xfrm>
            <a:prstGeom prst="ellipse">
              <a:avLst/>
            </a:prstGeom>
            <a:solidFill>
              <a:schemeClr val="bg1">
                <a:alpha val="50196"/>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32" name="TextBox 146"/>
            <p:cNvSpPr txBox="1"/>
            <p:nvPr/>
          </p:nvSpPr>
          <p:spPr bwMode="gray">
            <a:xfrm>
              <a:off x="7856088" y="1224908"/>
              <a:ext cx="1008112" cy="20483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Nutzer 1</a:t>
              </a:r>
              <a:endParaRPr lang="en-GB" sz="1200" err="1">
                <a:solidFill>
                  <a:schemeClr val="bg2"/>
                </a:solidFill>
              </a:endParaRPr>
            </a:p>
          </p:txBody>
        </p:sp>
      </p:grpSp>
      <p:grpSp>
        <p:nvGrpSpPr>
          <p:cNvPr id="22" name="Group 14"/>
          <p:cNvGrpSpPr/>
          <p:nvPr/>
        </p:nvGrpSpPr>
        <p:grpSpPr>
          <a:xfrm>
            <a:off x="7580682" y="3501413"/>
            <a:ext cx="1548928" cy="204833"/>
            <a:chOff x="7580682" y="1506499"/>
            <a:chExt cx="1548928" cy="204833"/>
          </a:xfrm>
        </p:grpSpPr>
        <p:sp>
          <p:nvSpPr>
            <p:cNvPr id="33" name="TextBox 147"/>
            <p:cNvSpPr txBox="1"/>
            <p:nvPr/>
          </p:nvSpPr>
          <p:spPr bwMode="gray">
            <a:xfrm>
              <a:off x="7856088" y="1506499"/>
              <a:ext cx="1273522" cy="20483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Nutzer 2</a:t>
              </a:r>
              <a:endParaRPr lang="en-GB" sz="1200" err="1">
                <a:solidFill>
                  <a:schemeClr val="bg2"/>
                </a:solidFill>
              </a:endParaRPr>
            </a:p>
          </p:txBody>
        </p:sp>
        <p:sp>
          <p:nvSpPr>
            <p:cNvPr id="30" name="Oval 138"/>
            <p:cNvSpPr/>
            <p:nvPr/>
          </p:nvSpPr>
          <p:spPr bwMode="gray">
            <a:xfrm>
              <a:off x="7580682" y="1511425"/>
              <a:ext cx="144016" cy="144016"/>
            </a:xfrm>
            <a:prstGeom prst="ellipse">
              <a:avLst/>
            </a:prstGeom>
            <a:solidFill>
              <a:schemeClr val="bg1">
                <a:alpha val="50196"/>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grpSp>
      <p:grpSp>
        <p:nvGrpSpPr>
          <p:cNvPr id="18" name="Group 33"/>
          <p:cNvGrpSpPr/>
          <p:nvPr/>
        </p:nvGrpSpPr>
        <p:grpSpPr>
          <a:xfrm>
            <a:off x="3593660" y="3097070"/>
            <a:ext cx="1552443" cy="729925"/>
            <a:chOff x="3593660" y="3141157"/>
            <a:chExt cx="1552443" cy="729925"/>
          </a:xfrm>
        </p:grpSpPr>
        <p:sp>
          <p:nvSpPr>
            <p:cNvPr id="2" name="TextBox 34"/>
            <p:cNvSpPr txBox="1"/>
            <p:nvPr/>
          </p:nvSpPr>
          <p:spPr bwMode="gray">
            <a:xfrm>
              <a:off x="3593660" y="3141157"/>
              <a:ext cx="1552443" cy="216024"/>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bg2"/>
                  </a:solidFill>
                </a:rPr>
                <a:t>Große Abweichung</a:t>
              </a:r>
              <a:endParaRPr lang="en-GB" sz="1200" err="1">
                <a:solidFill>
                  <a:schemeClr val="bg2"/>
                </a:solidFill>
              </a:endParaRPr>
            </a:p>
          </p:txBody>
        </p:sp>
        <p:cxnSp>
          <p:nvCxnSpPr>
            <p:cNvPr id="8" name="Straight Connector 35"/>
            <p:cNvCxnSpPr/>
            <p:nvPr/>
          </p:nvCxnSpPr>
          <p:spPr bwMode="gray">
            <a:xfrm flipH="1">
              <a:off x="4801984" y="3504252"/>
              <a:ext cx="361" cy="366830"/>
            </a:xfrm>
            <a:prstGeom prst="line">
              <a:avLst/>
            </a:prstGeom>
            <a:ln w="2222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39"/>
          <p:cNvGrpSpPr/>
          <p:nvPr/>
        </p:nvGrpSpPr>
        <p:grpSpPr>
          <a:xfrm>
            <a:off x="7056934" y="1787284"/>
            <a:ext cx="1694356" cy="795372"/>
            <a:chOff x="7056934" y="1787284"/>
            <a:chExt cx="1694356" cy="795372"/>
          </a:xfrm>
        </p:grpSpPr>
        <p:sp>
          <p:nvSpPr>
            <p:cNvPr id="17" name="TextBox 40"/>
            <p:cNvSpPr txBox="1"/>
            <p:nvPr/>
          </p:nvSpPr>
          <p:spPr bwMode="gray">
            <a:xfrm>
              <a:off x="7198847" y="2147127"/>
              <a:ext cx="1552443" cy="216024"/>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bg2"/>
                  </a:solidFill>
                </a:rPr>
                <a:t>Große Abweichung</a:t>
              </a:r>
              <a:endParaRPr lang="en-GB" sz="1200" err="1">
                <a:solidFill>
                  <a:schemeClr val="bg2"/>
                </a:solidFill>
              </a:endParaRPr>
            </a:p>
          </p:txBody>
        </p:sp>
        <p:cxnSp>
          <p:nvCxnSpPr>
            <p:cNvPr id="20" name="Straight Connector 41"/>
            <p:cNvCxnSpPr/>
            <p:nvPr/>
          </p:nvCxnSpPr>
          <p:spPr bwMode="gray">
            <a:xfrm flipH="1">
              <a:off x="7056934" y="1787284"/>
              <a:ext cx="1479" cy="795372"/>
            </a:xfrm>
            <a:prstGeom prst="line">
              <a:avLst/>
            </a:prstGeom>
            <a:ln w="2222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3" name="Date Placeholder 3"/>
          <p:cNvSpPr>
            <a:spLocks noGrp="1"/>
          </p:cNvSpPr>
          <p:nvPr>
            <p:ph type="dt" sz="half" idx="21"/>
          </p:nvPr>
        </p:nvSpPr>
        <p:spPr>
          <a:xfrm>
            <a:off x="7416801" y="4450176"/>
            <a:ext cx="1547813" cy="173019"/>
          </a:xfrm>
        </p:spPr>
        <p:txBody>
          <a:bodyPr/>
          <a:lstStyle/>
          <a:p>
            <a:r>
              <a:rPr lang="en-US"/>
              <a:t>20.10.2016</a:t>
            </a:r>
          </a:p>
        </p:txBody>
      </p:sp>
      <p:sp>
        <p:nvSpPr>
          <p:cNvPr id="24"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576652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grpId="0" nodeType="clickEffect">
                                  <p:stCondLst>
                                    <p:cond delay="0"/>
                                  </p:stCondLst>
                                  <p:childTnLst>
                                    <p:animMotion origin="layout" path="M -2.77778E-6 2.09877E-6 L 0.41216 0.00154 " pathEditMode="relative" rAng="0" ptsTypes="AA">
                                      <p:cBhvr>
                                        <p:cTn id="27" dur="2000" fill="hold"/>
                                        <p:tgtEl>
                                          <p:spTgt spid="27"/>
                                        </p:tgtEl>
                                        <p:attrNameLst>
                                          <p:attrName>ppt_x</p:attrName>
                                          <p:attrName>ppt_y</p:attrName>
                                        </p:attrNameLst>
                                      </p:cBhvr>
                                      <p:rCtr x="20608" y="62"/>
                                    </p:animMotion>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6"/>
          </p:nvPr>
        </p:nvSpPr>
        <p:spPr/>
        <p:txBody>
          <a:bodyPr/>
          <a:lstStyle/>
          <a:p>
            <a:endParaRPr lang="en-US" b="1"/>
          </a:p>
        </p:txBody>
      </p:sp>
      <p:sp>
        <p:nvSpPr>
          <p:cNvPr id="47" name="Title 6"/>
          <p:cNvSpPr>
            <a:spLocks noGrp="1"/>
          </p:cNvSpPr>
          <p:nvPr>
            <p:ph type="title"/>
          </p:nvPr>
        </p:nvSpPr>
        <p:spPr>
          <a:xfrm>
            <a:off x="358776" y="108001"/>
            <a:ext cx="6877051" cy="927588"/>
          </a:xfrm>
        </p:spPr>
        <p:txBody>
          <a:bodyPr/>
          <a:lstStyle/>
          <a:p>
            <a:r>
              <a:rPr lang="de-DE"/>
              <a:t>Aktivitäten erkennen</a:t>
            </a:r>
            <a:br>
              <a:rPr lang="de-DE"/>
            </a:br>
            <a:r>
              <a:rPr lang="de-DE">
                <a:solidFill>
                  <a:schemeClr val="tx2"/>
                </a:solidFill>
              </a:rPr>
              <a:t>Mit Entscheidungs-Bäumen</a:t>
            </a:r>
            <a:endParaRPr lang="en-GB">
              <a:solidFill>
                <a:schemeClr val="tx2"/>
              </a:solidFill>
            </a:endParaRPr>
          </a:p>
        </p:txBody>
      </p:sp>
      <p:sp>
        <p:nvSpPr>
          <p:cNvPr id="7" name="Oval 145"/>
          <p:cNvSpPr/>
          <p:nvPr/>
        </p:nvSpPr>
        <p:spPr bwMode="gray">
          <a:xfrm>
            <a:off x="7559576" y="3322239"/>
            <a:ext cx="144016" cy="144016"/>
          </a:xfrm>
          <a:prstGeom prst="ellipse">
            <a:avLst/>
          </a:prstGeom>
          <a:solidFill>
            <a:srgbClr val="DD640C">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8" name="TextBox 146"/>
          <p:cNvSpPr txBox="1"/>
          <p:nvPr/>
        </p:nvSpPr>
        <p:spPr bwMode="gray">
          <a:xfrm>
            <a:off x="7834982" y="3291830"/>
            <a:ext cx="1008112" cy="20483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t>Gehen</a:t>
            </a:r>
            <a:endParaRPr lang="en-GB" sz="1200" err="1"/>
          </a:p>
        </p:txBody>
      </p:sp>
      <p:sp>
        <p:nvSpPr>
          <p:cNvPr id="41" name="TextBox 147"/>
          <p:cNvSpPr txBox="1"/>
          <p:nvPr/>
        </p:nvSpPr>
        <p:spPr bwMode="gray">
          <a:xfrm>
            <a:off x="7834982" y="3573421"/>
            <a:ext cx="1273522" cy="20483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t>Nicht Gehen</a:t>
            </a:r>
            <a:endParaRPr lang="en-GB" sz="1200" err="1"/>
          </a:p>
        </p:txBody>
      </p:sp>
      <p:sp>
        <p:nvSpPr>
          <p:cNvPr id="140" name="Oval 138"/>
          <p:cNvSpPr/>
          <p:nvPr/>
        </p:nvSpPr>
        <p:spPr bwMode="gray">
          <a:xfrm>
            <a:off x="7559576" y="3578347"/>
            <a:ext cx="144016" cy="144016"/>
          </a:xfrm>
          <a:prstGeom prst="ellipse">
            <a:avLst/>
          </a:prstGeom>
          <a:solidFill>
            <a:schemeClr val="bg1">
              <a:alpha val="50196"/>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95" name="Rounded Rectangle 72"/>
          <p:cNvSpPr/>
          <p:nvPr/>
        </p:nvSpPr>
        <p:spPr bwMode="gray">
          <a:xfrm>
            <a:off x="2868407" y="1238820"/>
            <a:ext cx="1565432" cy="50212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de-DE" sz="1100" b="1">
                <a:solidFill>
                  <a:schemeClr val="bg1"/>
                </a:solidFill>
              </a:rPr>
              <a:t>Hüftdrehung</a:t>
            </a:r>
            <a:endParaRPr lang="en-GB" sz="1100" b="1" err="1">
              <a:solidFill>
                <a:schemeClr val="bg1"/>
              </a:solidFill>
            </a:endParaRPr>
          </a:p>
        </p:txBody>
      </p:sp>
      <p:grpSp>
        <p:nvGrpSpPr>
          <p:cNvPr id="3" name="Group 2"/>
          <p:cNvGrpSpPr/>
          <p:nvPr/>
        </p:nvGrpSpPr>
        <p:grpSpPr>
          <a:xfrm>
            <a:off x="1322480" y="1705906"/>
            <a:ext cx="4735091" cy="1216052"/>
            <a:chOff x="1322480" y="1705906"/>
            <a:chExt cx="4735091" cy="1216052"/>
          </a:xfrm>
        </p:grpSpPr>
        <p:cxnSp>
          <p:nvCxnSpPr>
            <p:cNvPr id="107" name="Elbow Connector 62"/>
            <p:cNvCxnSpPr>
              <a:stCxn id="95" idx="2"/>
              <a:endCxn id="100" idx="0"/>
            </p:cNvCxnSpPr>
            <p:nvPr/>
          </p:nvCxnSpPr>
          <p:spPr bwMode="gray">
            <a:xfrm rot="5400000">
              <a:off x="2538714" y="1307426"/>
              <a:ext cx="678892" cy="154592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9" name="Elbow Connector 63"/>
            <p:cNvCxnSpPr>
              <a:stCxn id="95" idx="2"/>
              <a:endCxn id="102" idx="0"/>
            </p:cNvCxnSpPr>
            <p:nvPr/>
          </p:nvCxnSpPr>
          <p:spPr bwMode="gray">
            <a:xfrm rot="16200000" flipH="1">
              <a:off x="4123543" y="1268523"/>
              <a:ext cx="678892" cy="162373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1" name="TextBox 64"/>
            <p:cNvSpPr txBox="1"/>
            <p:nvPr/>
          </p:nvSpPr>
          <p:spPr bwMode="gray">
            <a:xfrm>
              <a:off x="4438102" y="1705906"/>
              <a:ext cx="899314" cy="430114"/>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2"/>
                  </a:solidFill>
                </a:rPr>
                <a:t>&gt; 2° </a:t>
              </a:r>
              <a:endParaRPr lang="en-GB" sz="1200" err="1">
                <a:solidFill>
                  <a:schemeClr val="bg2"/>
                </a:solidFill>
              </a:endParaRPr>
            </a:p>
          </p:txBody>
        </p:sp>
        <p:sp>
          <p:nvSpPr>
            <p:cNvPr id="100" name="Rounded Rectangle 73"/>
            <p:cNvSpPr/>
            <p:nvPr/>
          </p:nvSpPr>
          <p:spPr bwMode="gray">
            <a:xfrm>
              <a:off x="1322480" y="2419835"/>
              <a:ext cx="1565432" cy="50212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de-DE" sz="1100" b="1">
                  <a:solidFill>
                    <a:schemeClr val="bg1"/>
                  </a:solidFill>
                </a:rPr>
                <a:t>Schrittlänge</a:t>
              </a:r>
              <a:endParaRPr lang="en-GB" sz="1100" b="1" err="1">
                <a:solidFill>
                  <a:schemeClr val="bg1"/>
                </a:solidFill>
              </a:endParaRPr>
            </a:p>
          </p:txBody>
        </p:sp>
        <p:sp>
          <p:nvSpPr>
            <p:cNvPr id="102" name="Rounded Rectangle 75"/>
            <p:cNvSpPr/>
            <p:nvPr/>
          </p:nvSpPr>
          <p:spPr bwMode="gray">
            <a:xfrm>
              <a:off x="4492139" y="2419835"/>
              <a:ext cx="1565432" cy="50212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de-DE" sz="1100" b="1">
                  <a:solidFill>
                    <a:schemeClr val="bg1"/>
                  </a:solidFill>
                </a:rPr>
                <a:t>Schrittfrequenz</a:t>
              </a:r>
              <a:endParaRPr lang="en-GB" sz="1100" b="1" err="1">
                <a:solidFill>
                  <a:schemeClr val="bg1"/>
                </a:solidFill>
              </a:endParaRPr>
            </a:p>
          </p:txBody>
        </p:sp>
      </p:grpSp>
      <p:grpSp>
        <p:nvGrpSpPr>
          <p:cNvPr id="9" name="Group 10"/>
          <p:cNvGrpSpPr/>
          <p:nvPr/>
        </p:nvGrpSpPr>
        <p:grpSpPr>
          <a:xfrm>
            <a:off x="2096340" y="3893399"/>
            <a:ext cx="1846733" cy="1074696"/>
            <a:chOff x="2096340" y="3893399"/>
            <a:chExt cx="1846733" cy="1074696"/>
          </a:xfrm>
        </p:grpSpPr>
        <p:sp>
          <p:nvSpPr>
            <p:cNvPr id="87" name="Oval 67"/>
            <p:cNvSpPr/>
            <p:nvPr/>
          </p:nvSpPr>
          <p:spPr bwMode="gray">
            <a:xfrm>
              <a:off x="3305084" y="4608055"/>
              <a:ext cx="360040" cy="36004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89" name="Oval 70"/>
            <p:cNvSpPr/>
            <p:nvPr/>
          </p:nvSpPr>
          <p:spPr bwMode="gray">
            <a:xfrm>
              <a:off x="2096340" y="4598624"/>
              <a:ext cx="360040" cy="360040"/>
            </a:xfrm>
            <a:prstGeom prst="ellipse">
              <a:avLst/>
            </a:prstGeom>
            <a:solidFill>
              <a:srgbClr val="DD640C">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cxnSp>
          <p:nvCxnSpPr>
            <p:cNvPr id="119" name="Elbow Connector 80"/>
            <p:cNvCxnSpPr>
              <a:stCxn id="101" idx="2"/>
              <a:endCxn id="89" idx="0"/>
            </p:cNvCxnSpPr>
            <p:nvPr/>
          </p:nvCxnSpPr>
          <p:spPr bwMode="gray">
            <a:xfrm rot="5400000">
              <a:off x="2259692" y="3980155"/>
              <a:ext cx="635137" cy="6018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21" name="Elbow Connector 82"/>
            <p:cNvCxnSpPr>
              <a:stCxn id="101" idx="2"/>
            </p:cNvCxnSpPr>
            <p:nvPr/>
          </p:nvCxnSpPr>
          <p:spPr bwMode="gray">
            <a:xfrm rot="16200000" flipH="1">
              <a:off x="2859348" y="3982299"/>
              <a:ext cx="644568" cy="60694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2" name="TextBox 89"/>
            <p:cNvSpPr txBox="1"/>
            <p:nvPr/>
          </p:nvSpPr>
          <p:spPr bwMode="gray">
            <a:xfrm>
              <a:off x="3043759" y="3893399"/>
              <a:ext cx="899314" cy="430114"/>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2"/>
                  </a:solidFill>
                </a:rPr>
                <a:t>&gt; 5 km/h</a:t>
              </a:r>
              <a:endParaRPr lang="en-GB" sz="1200" err="1">
                <a:solidFill>
                  <a:schemeClr val="bg2"/>
                </a:solidFill>
              </a:endParaRPr>
            </a:p>
          </p:txBody>
        </p:sp>
      </p:grpSp>
      <p:grpSp>
        <p:nvGrpSpPr>
          <p:cNvPr id="10" name="Group 10"/>
          <p:cNvGrpSpPr/>
          <p:nvPr/>
        </p:nvGrpSpPr>
        <p:grpSpPr>
          <a:xfrm>
            <a:off x="4343437" y="2850792"/>
            <a:ext cx="2673240" cy="1042607"/>
            <a:chOff x="4343437" y="2850792"/>
            <a:chExt cx="2673240" cy="1042607"/>
          </a:xfrm>
        </p:grpSpPr>
        <p:sp>
          <p:nvSpPr>
            <p:cNvPr id="86" name="Oval 68"/>
            <p:cNvSpPr/>
            <p:nvPr/>
          </p:nvSpPr>
          <p:spPr bwMode="gray">
            <a:xfrm>
              <a:off x="4343437" y="3533359"/>
              <a:ext cx="360040" cy="36004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cxnSp>
          <p:nvCxnSpPr>
            <p:cNvPr id="113" name="Elbow Connector 78"/>
            <p:cNvCxnSpPr>
              <a:stCxn id="102" idx="2"/>
              <a:endCxn id="92" idx="0"/>
            </p:cNvCxnSpPr>
            <p:nvPr/>
          </p:nvCxnSpPr>
          <p:spPr bwMode="gray">
            <a:xfrm rot="16200000" flipH="1">
              <a:off x="5313035" y="2883777"/>
              <a:ext cx="610447" cy="68680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6" name="Elbow Connector 86"/>
            <p:cNvCxnSpPr>
              <a:stCxn id="102" idx="2"/>
              <a:endCxn id="86" idx="0"/>
            </p:cNvCxnSpPr>
            <p:nvPr/>
          </p:nvCxnSpPr>
          <p:spPr bwMode="gray">
            <a:xfrm rot="5400000">
              <a:off x="4593456" y="2851959"/>
              <a:ext cx="611401" cy="75139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3" name="TextBox 90"/>
            <p:cNvSpPr txBox="1"/>
            <p:nvPr/>
          </p:nvSpPr>
          <p:spPr bwMode="gray">
            <a:xfrm>
              <a:off x="5640749" y="2850792"/>
              <a:ext cx="1375928" cy="430114"/>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2"/>
                  </a:solidFill>
                </a:rPr>
                <a:t>&gt; 1 Schritte/s</a:t>
              </a:r>
              <a:endParaRPr lang="en-GB" sz="1200" err="1">
                <a:solidFill>
                  <a:schemeClr val="bg2"/>
                </a:solidFill>
              </a:endParaRPr>
            </a:p>
          </p:txBody>
        </p:sp>
      </p:grpSp>
      <p:sp>
        <p:nvSpPr>
          <p:cNvPr id="92" name="Oval 71"/>
          <p:cNvSpPr/>
          <p:nvPr/>
        </p:nvSpPr>
        <p:spPr bwMode="gray">
          <a:xfrm>
            <a:off x="5781642" y="3532405"/>
            <a:ext cx="360040" cy="360040"/>
          </a:xfrm>
          <a:prstGeom prst="ellipse">
            <a:avLst/>
          </a:prstGeom>
          <a:solidFill>
            <a:srgbClr val="DD640C">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grpSp>
        <p:nvGrpSpPr>
          <p:cNvPr id="2" name="Group 20"/>
          <p:cNvGrpSpPr/>
          <p:nvPr/>
        </p:nvGrpSpPr>
        <p:grpSpPr>
          <a:xfrm>
            <a:off x="958974" y="2849347"/>
            <a:ext cx="2701902" cy="1114140"/>
            <a:chOff x="958974" y="2849347"/>
            <a:chExt cx="2701902" cy="1114140"/>
          </a:xfrm>
        </p:grpSpPr>
        <p:sp>
          <p:nvSpPr>
            <p:cNvPr id="126" name="Oval 66"/>
            <p:cNvSpPr/>
            <p:nvPr/>
          </p:nvSpPr>
          <p:spPr bwMode="gray">
            <a:xfrm>
              <a:off x="958974" y="3533359"/>
              <a:ext cx="360040" cy="36004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101" name="Rounded Rectangle 74"/>
            <p:cNvSpPr/>
            <p:nvPr/>
          </p:nvSpPr>
          <p:spPr bwMode="gray">
            <a:xfrm>
              <a:off x="2095444" y="3461364"/>
              <a:ext cx="1565432" cy="50212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de-DE" sz="1100" b="1">
                  <a:solidFill>
                    <a:schemeClr val="bg1"/>
                  </a:solidFill>
                </a:rPr>
                <a:t>Geschwindigkeit</a:t>
              </a:r>
              <a:endParaRPr lang="en-GB" sz="1100" b="1" err="1">
                <a:solidFill>
                  <a:schemeClr val="bg1"/>
                </a:solidFill>
              </a:endParaRPr>
            </a:p>
          </p:txBody>
        </p:sp>
        <p:cxnSp>
          <p:nvCxnSpPr>
            <p:cNvPr id="111" name="Elbow Connector 77"/>
            <p:cNvCxnSpPr>
              <a:stCxn id="100" idx="2"/>
              <a:endCxn id="101" idx="0"/>
            </p:cNvCxnSpPr>
            <p:nvPr/>
          </p:nvCxnSpPr>
          <p:spPr bwMode="gray">
            <a:xfrm rot="16200000" flipH="1">
              <a:off x="2221975" y="2805179"/>
              <a:ext cx="539406" cy="7729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5" name="Elbow Connector 79"/>
            <p:cNvCxnSpPr>
              <a:stCxn id="100" idx="2"/>
              <a:endCxn id="126" idx="0"/>
            </p:cNvCxnSpPr>
            <p:nvPr/>
          </p:nvCxnSpPr>
          <p:spPr bwMode="gray">
            <a:xfrm rot="5400000">
              <a:off x="1316395" y="2744557"/>
              <a:ext cx="611401" cy="966202"/>
            </a:xfrm>
            <a:prstGeom prst="bentConnector3">
              <a:avLst>
                <a:gd name="adj1" fmla="val 44158"/>
              </a:avLst>
            </a:prstGeom>
            <a:ln>
              <a:tailEnd type="triangle"/>
            </a:ln>
          </p:spPr>
          <p:style>
            <a:lnRef idx="1">
              <a:schemeClr val="dk1"/>
            </a:lnRef>
            <a:fillRef idx="0">
              <a:schemeClr val="dk1"/>
            </a:fillRef>
            <a:effectRef idx="0">
              <a:schemeClr val="dk1"/>
            </a:effectRef>
            <a:fontRef idx="minor">
              <a:schemeClr val="tx1"/>
            </a:fontRef>
          </p:style>
        </p:cxnSp>
        <p:sp>
          <p:nvSpPr>
            <p:cNvPr id="145" name="TextBox 95"/>
            <p:cNvSpPr txBox="1"/>
            <p:nvPr/>
          </p:nvSpPr>
          <p:spPr bwMode="gray">
            <a:xfrm>
              <a:off x="2433280" y="2849347"/>
              <a:ext cx="1051823" cy="430114"/>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2"/>
                  </a:solidFill>
                </a:rPr>
                <a:t>&gt; 35 cm </a:t>
              </a:r>
              <a:endParaRPr lang="en-GB" sz="1200" err="1">
                <a:solidFill>
                  <a:schemeClr val="bg2"/>
                </a:solidFill>
              </a:endParaRPr>
            </a:p>
          </p:txBody>
        </p:sp>
      </p:grpSp>
      <p:sp>
        <p:nvSpPr>
          <p:cNvPr id="35" name="Date Placeholder 3"/>
          <p:cNvSpPr>
            <a:spLocks noGrp="1"/>
          </p:cNvSpPr>
          <p:nvPr>
            <p:ph type="dt" sz="half" idx="21"/>
          </p:nvPr>
        </p:nvSpPr>
        <p:spPr>
          <a:xfrm>
            <a:off x="7416801" y="4450176"/>
            <a:ext cx="1547813" cy="173019"/>
          </a:xfrm>
        </p:spPr>
        <p:txBody>
          <a:bodyPr/>
          <a:lstStyle/>
          <a:p>
            <a:r>
              <a:rPr lang="en-US"/>
              <a:t>20.10.2016</a:t>
            </a:r>
          </a:p>
        </p:txBody>
      </p:sp>
      <p:sp>
        <p:nvSpPr>
          <p:cNvPr id="36"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3520750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animEffect transition="in" filter="fade">
                                      <p:cBhvr>
                                        <p:cTn id="21" dur="500"/>
                                        <p:tgtEl>
                                          <p:spTgt spid="140"/>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fade">
                                      <p:cBhvr>
                                        <p:cTn id="38"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1" grpId="0"/>
      <p:bldP spid="140" grpId="0" animBg="1"/>
      <p:bldP spid="95" grpId="0" animBg="1"/>
      <p:bldP spid="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a:t>Aktivitäten vergleichen</a:t>
            </a:r>
            <a:br>
              <a:rPr lang="de-DE"/>
            </a:br>
            <a:r>
              <a:rPr lang="de-DE">
                <a:solidFill>
                  <a:schemeClr val="tx2"/>
                </a:solidFill>
              </a:rPr>
              <a:t>Mit Ausreißer-Erkennung</a:t>
            </a:r>
            <a:endParaRPr lang="en-GB"/>
          </a:p>
        </p:txBody>
      </p:sp>
      <p:sp>
        <p:nvSpPr>
          <p:cNvPr id="6" name="Slide Number Placeholder 5"/>
          <p:cNvSpPr>
            <a:spLocks noGrp="1"/>
          </p:cNvSpPr>
          <p:nvPr>
            <p:ph type="sldNum" sz="quarter" idx="16"/>
          </p:nvPr>
        </p:nvSpPr>
        <p:spPr/>
        <p:txBody>
          <a:bodyPr/>
          <a:lstStyle/>
          <a:p>
            <a:endParaRPr lang="en-US" b="1"/>
          </a:p>
        </p:txBody>
      </p:sp>
      <p:grpSp>
        <p:nvGrpSpPr>
          <p:cNvPr id="63" name="Group 197"/>
          <p:cNvGrpSpPr/>
          <p:nvPr/>
        </p:nvGrpSpPr>
        <p:grpSpPr>
          <a:xfrm>
            <a:off x="1090088" y="4305875"/>
            <a:ext cx="4642351" cy="125548"/>
            <a:chOff x="1115616" y="4251327"/>
            <a:chExt cx="4191322" cy="115465"/>
          </a:xfrm>
        </p:grpSpPr>
        <p:sp>
          <p:nvSpPr>
            <p:cNvPr id="26" name="Rectangle 198"/>
            <p:cNvSpPr/>
            <p:nvPr/>
          </p:nvSpPr>
          <p:spPr bwMode="gray">
            <a:xfrm>
              <a:off x="1115616" y="4253724"/>
              <a:ext cx="268417" cy="1077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grpSp>
          <p:nvGrpSpPr>
            <p:cNvPr id="23" name="Group 199"/>
            <p:cNvGrpSpPr/>
            <p:nvPr/>
          </p:nvGrpSpPr>
          <p:grpSpPr>
            <a:xfrm>
              <a:off x="1384033" y="4251327"/>
              <a:ext cx="3922905" cy="115465"/>
              <a:chOff x="2694260" y="4251327"/>
              <a:chExt cx="3922905" cy="115465"/>
            </a:xfrm>
          </p:grpSpPr>
          <p:sp>
            <p:nvSpPr>
              <p:cNvPr id="29" name="Rectangle 200"/>
              <p:cNvSpPr/>
              <p:nvPr/>
            </p:nvSpPr>
            <p:spPr bwMode="gray">
              <a:xfrm>
                <a:off x="3348506" y="4252604"/>
                <a:ext cx="659399" cy="102257"/>
              </a:xfrm>
              <a:prstGeom prst="rect">
                <a:avLst/>
              </a:prstGeom>
              <a:solidFill>
                <a:srgbClr val="4A88B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34" name="Rectangle 201"/>
              <p:cNvSpPr/>
              <p:nvPr/>
            </p:nvSpPr>
            <p:spPr bwMode="gray">
              <a:xfrm>
                <a:off x="4005330" y="4252604"/>
                <a:ext cx="654246" cy="105433"/>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35" name="Rectangle 202"/>
              <p:cNvSpPr/>
              <p:nvPr/>
            </p:nvSpPr>
            <p:spPr bwMode="gray">
              <a:xfrm>
                <a:off x="2694260" y="4253724"/>
                <a:ext cx="654247" cy="113068"/>
              </a:xfrm>
              <a:prstGeom prst="rect">
                <a:avLst/>
              </a:prstGeom>
              <a:solidFill>
                <a:srgbClr val="D0641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36" name="Rectangle 203"/>
              <p:cNvSpPr/>
              <p:nvPr/>
            </p:nvSpPr>
            <p:spPr bwMode="gray">
              <a:xfrm>
                <a:off x="4659576" y="4253723"/>
                <a:ext cx="654247" cy="105811"/>
              </a:xfrm>
              <a:prstGeom prst="rect">
                <a:avLst/>
              </a:prstGeom>
              <a:solidFill>
                <a:srgbClr val="B4E6E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37" name="Rectangle 204"/>
              <p:cNvSpPr/>
              <p:nvPr/>
            </p:nvSpPr>
            <p:spPr bwMode="gray">
              <a:xfrm>
                <a:off x="5313823" y="4253723"/>
                <a:ext cx="651671" cy="107759"/>
              </a:xfrm>
              <a:prstGeom prst="rect">
                <a:avLst/>
              </a:prstGeom>
              <a:solidFill>
                <a:srgbClr val="ACACA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38" name="Rectangle 205"/>
              <p:cNvSpPr/>
              <p:nvPr/>
            </p:nvSpPr>
            <p:spPr bwMode="gray">
              <a:xfrm>
                <a:off x="5965495" y="4251327"/>
                <a:ext cx="651670" cy="103534"/>
              </a:xfrm>
              <a:prstGeom prst="rect">
                <a:avLst/>
              </a:prstGeom>
              <a:solidFill>
                <a:srgbClr val="9ACC3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grpSp>
      </p:grpSp>
      <p:cxnSp>
        <p:nvCxnSpPr>
          <p:cNvPr id="175" name="Straight Connector 196"/>
          <p:cNvCxnSpPr/>
          <p:nvPr/>
        </p:nvCxnSpPr>
        <p:spPr bwMode="gray">
          <a:xfrm flipH="1" flipV="1">
            <a:off x="5727701" y="4311652"/>
            <a:ext cx="1587" cy="11747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90" name="Group 215"/>
          <p:cNvGrpSpPr/>
          <p:nvPr/>
        </p:nvGrpSpPr>
        <p:grpSpPr>
          <a:xfrm>
            <a:off x="810698" y="1304295"/>
            <a:ext cx="6072735" cy="3409027"/>
            <a:chOff x="810698" y="1304295"/>
            <a:chExt cx="6072735" cy="3409027"/>
          </a:xfrm>
        </p:grpSpPr>
        <p:grpSp>
          <p:nvGrpSpPr>
            <p:cNvPr id="189" name="Group 216"/>
            <p:cNvGrpSpPr/>
            <p:nvPr/>
          </p:nvGrpSpPr>
          <p:grpSpPr>
            <a:xfrm>
              <a:off x="810698" y="1354549"/>
              <a:ext cx="6072735" cy="3358773"/>
              <a:chOff x="810698" y="1354549"/>
              <a:chExt cx="6072735" cy="3358773"/>
            </a:xfrm>
          </p:grpSpPr>
          <p:grpSp>
            <p:nvGrpSpPr>
              <p:cNvPr id="188" name="Group 225"/>
              <p:cNvGrpSpPr/>
              <p:nvPr/>
            </p:nvGrpSpPr>
            <p:grpSpPr>
              <a:xfrm>
                <a:off x="1086132" y="1354549"/>
                <a:ext cx="5188148" cy="3076874"/>
                <a:chOff x="1086132" y="1354549"/>
                <a:chExt cx="5188148" cy="3076874"/>
              </a:xfrm>
            </p:grpSpPr>
            <p:grpSp>
              <p:nvGrpSpPr>
                <p:cNvPr id="99" name="Group 23"/>
                <p:cNvGrpSpPr/>
                <p:nvPr/>
              </p:nvGrpSpPr>
              <p:grpSpPr>
                <a:xfrm>
                  <a:off x="1086897" y="1354549"/>
                  <a:ext cx="5187383" cy="3076874"/>
                  <a:chOff x="968719" y="1563638"/>
                  <a:chExt cx="4683401" cy="2829766"/>
                </a:xfrm>
              </p:grpSpPr>
              <p:cxnSp>
                <p:nvCxnSpPr>
                  <p:cNvPr id="98" name="Straight Connector 19"/>
                  <p:cNvCxnSpPr/>
                  <p:nvPr/>
                </p:nvCxnSpPr>
                <p:spPr bwMode="gray">
                  <a:xfrm flipV="1">
                    <a:off x="968719" y="4279216"/>
                    <a:ext cx="4683401" cy="5384"/>
                  </a:xfrm>
                  <a:prstGeom prst="line">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15"/>
                  <p:cNvCxnSpPr/>
                  <p:nvPr/>
                </p:nvCxnSpPr>
                <p:spPr bwMode="gray">
                  <a:xfrm>
                    <a:off x="971600" y="1563638"/>
                    <a:ext cx="0" cy="2829766"/>
                  </a:xfrm>
                  <a:prstGeom prst="line">
                    <a:avLst/>
                  </a:prstGeom>
                  <a:ln w="1905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47" name="Straight Connector 236"/>
                <p:cNvCxnSpPr/>
                <p:nvPr/>
              </p:nvCxnSpPr>
              <p:spPr bwMode="gray">
                <a:xfrm flipV="1">
                  <a:off x="1086132" y="4419602"/>
                  <a:ext cx="4644742" cy="365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9" name="TextBox 226"/>
              <p:cNvSpPr txBox="1"/>
              <p:nvPr/>
            </p:nvSpPr>
            <p:spPr bwMode="gray">
              <a:xfrm>
                <a:off x="6144665" y="4416497"/>
                <a:ext cx="738768" cy="24348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tx2"/>
                    </a:solidFill>
                  </a:rPr>
                  <a:t>Nutzer</a:t>
                </a:r>
                <a:endParaRPr lang="en-GB" sz="1200" err="1">
                  <a:solidFill>
                    <a:schemeClr val="tx2"/>
                  </a:solidFill>
                </a:endParaRPr>
              </a:p>
            </p:txBody>
          </p:sp>
          <p:grpSp>
            <p:nvGrpSpPr>
              <p:cNvPr id="82" name="Group 227"/>
              <p:cNvGrpSpPr/>
              <p:nvPr/>
            </p:nvGrpSpPr>
            <p:grpSpPr>
              <a:xfrm>
                <a:off x="1647545" y="4525333"/>
                <a:ext cx="3833295" cy="187989"/>
                <a:chOff x="1615694" y="4493623"/>
                <a:chExt cx="3460870" cy="172891"/>
              </a:xfrm>
            </p:grpSpPr>
            <p:sp>
              <p:nvSpPr>
                <p:cNvPr id="70" name="TextBox 229"/>
                <p:cNvSpPr txBox="1"/>
                <p:nvPr/>
              </p:nvSpPr>
              <p:spPr bwMode="gray">
                <a:xfrm>
                  <a:off x="1615694" y="4496200"/>
                  <a:ext cx="190923" cy="168420"/>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tx2"/>
                      </a:solidFill>
                    </a:rPr>
                    <a:t>1</a:t>
                  </a:r>
                  <a:endParaRPr lang="en-GB" sz="1200" err="1">
                    <a:solidFill>
                      <a:schemeClr val="tx2"/>
                    </a:solidFill>
                  </a:endParaRPr>
                </a:p>
              </p:txBody>
            </p:sp>
            <p:sp>
              <p:nvSpPr>
                <p:cNvPr id="72" name="TextBox 230"/>
                <p:cNvSpPr txBox="1"/>
                <p:nvPr/>
              </p:nvSpPr>
              <p:spPr bwMode="gray">
                <a:xfrm>
                  <a:off x="2272516" y="4495472"/>
                  <a:ext cx="190923" cy="168421"/>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tx2"/>
                      </a:solidFill>
                    </a:rPr>
                    <a:t>2</a:t>
                  </a:r>
                  <a:endParaRPr lang="en-GB" sz="1200" err="1">
                    <a:solidFill>
                      <a:schemeClr val="tx2"/>
                    </a:solidFill>
                  </a:endParaRPr>
                </a:p>
              </p:txBody>
            </p:sp>
            <p:sp>
              <p:nvSpPr>
                <p:cNvPr id="73" name="TextBox 231"/>
                <p:cNvSpPr txBox="1"/>
                <p:nvPr/>
              </p:nvSpPr>
              <p:spPr bwMode="gray">
                <a:xfrm>
                  <a:off x="2926764" y="4498094"/>
                  <a:ext cx="190923" cy="168420"/>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tx2"/>
                      </a:solidFill>
                    </a:rPr>
                    <a:t>3</a:t>
                  </a:r>
                  <a:endParaRPr lang="en-GB" sz="1200" err="1">
                    <a:solidFill>
                      <a:schemeClr val="tx2"/>
                    </a:solidFill>
                  </a:endParaRPr>
                </a:p>
              </p:txBody>
            </p:sp>
            <p:sp>
              <p:nvSpPr>
                <p:cNvPr id="74" name="TextBox 232"/>
                <p:cNvSpPr txBox="1"/>
                <p:nvPr/>
              </p:nvSpPr>
              <p:spPr bwMode="gray">
                <a:xfrm>
                  <a:off x="3579534" y="4498094"/>
                  <a:ext cx="190923" cy="168420"/>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tx2"/>
                      </a:solidFill>
                    </a:rPr>
                    <a:t>4</a:t>
                  </a:r>
                  <a:endParaRPr lang="en-GB" sz="1200" err="1">
                    <a:solidFill>
                      <a:schemeClr val="tx2"/>
                    </a:solidFill>
                  </a:endParaRPr>
                </a:p>
              </p:txBody>
            </p:sp>
            <p:sp>
              <p:nvSpPr>
                <p:cNvPr id="75" name="TextBox 233"/>
                <p:cNvSpPr txBox="1"/>
                <p:nvPr/>
              </p:nvSpPr>
              <p:spPr bwMode="gray">
                <a:xfrm>
                  <a:off x="4232135" y="4493623"/>
                  <a:ext cx="190923" cy="168420"/>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tx2"/>
                      </a:solidFill>
                    </a:rPr>
                    <a:t>5</a:t>
                  </a:r>
                  <a:endParaRPr lang="en-GB" sz="1200" err="1">
                    <a:solidFill>
                      <a:schemeClr val="tx2"/>
                    </a:solidFill>
                  </a:endParaRPr>
                </a:p>
              </p:txBody>
            </p:sp>
            <p:sp>
              <p:nvSpPr>
                <p:cNvPr id="76" name="TextBox 234"/>
                <p:cNvSpPr txBox="1"/>
                <p:nvPr/>
              </p:nvSpPr>
              <p:spPr bwMode="gray">
                <a:xfrm>
                  <a:off x="4885641" y="4493623"/>
                  <a:ext cx="190923" cy="168420"/>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tx2"/>
                      </a:solidFill>
                    </a:rPr>
                    <a:t>6</a:t>
                  </a:r>
                  <a:endParaRPr lang="en-GB" sz="1200" err="1">
                    <a:solidFill>
                      <a:schemeClr val="tx2"/>
                    </a:solidFill>
                  </a:endParaRPr>
                </a:p>
              </p:txBody>
            </p:sp>
          </p:grpSp>
          <p:sp>
            <p:nvSpPr>
              <p:cNvPr id="170" name="TextBox 228"/>
              <p:cNvSpPr txBox="1"/>
              <p:nvPr/>
            </p:nvSpPr>
            <p:spPr bwMode="gray">
              <a:xfrm rot="16200000">
                <a:off x="-123274" y="2784974"/>
                <a:ext cx="2083968" cy="216024"/>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de-DE" sz="1200">
                    <a:solidFill>
                      <a:schemeClr val="tx2"/>
                    </a:solidFill>
                  </a:rPr>
                  <a:t>Schrittlänge beim Laufen</a:t>
                </a:r>
                <a:endParaRPr lang="en-GB" sz="1200" err="1">
                  <a:solidFill>
                    <a:schemeClr val="tx2"/>
                  </a:solidFill>
                </a:endParaRPr>
              </a:p>
            </p:txBody>
          </p:sp>
        </p:grpSp>
        <p:grpSp>
          <p:nvGrpSpPr>
            <p:cNvPr id="187" name="Group 217"/>
            <p:cNvGrpSpPr/>
            <p:nvPr/>
          </p:nvGrpSpPr>
          <p:grpSpPr>
            <a:xfrm>
              <a:off x="1265440" y="1304295"/>
              <a:ext cx="4423466" cy="2886810"/>
              <a:chOff x="1265440" y="1304295"/>
              <a:chExt cx="4423466" cy="2886810"/>
            </a:xfrm>
          </p:grpSpPr>
          <p:grpSp>
            <p:nvGrpSpPr>
              <p:cNvPr id="25" name="Group 218"/>
              <p:cNvGrpSpPr/>
              <p:nvPr/>
            </p:nvGrpSpPr>
            <p:grpSpPr>
              <a:xfrm>
                <a:off x="1265440" y="1304295"/>
                <a:ext cx="4423466" cy="2886810"/>
                <a:chOff x="2594521" y="1635646"/>
                <a:chExt cx="3993703" cy="2654966"/>
              </a:xfrm>
            </p:grpSpPr>
            <p:pic>
              <p:nvPicPr>
                <p:cNvPr id="7" name="Grafik 6" descr="std_z_2.png"/>
                <p:cNvPicPr>
                  <a:picLocks noChangeAspect="1"/>
                </p:cNvPicPr>
                <p:nvPr/>
              </p:nvPicPr>
              <p:blipFill rotWithShape="1">
                <a:blip r:embed="rId3" cstate="print"/>
                <a:srcRect l="37308" t="11947" r="11052" b="41668"/>
                <a:stretch/>
              </p:blipFill>
              <p:spPr>
                <a:xfrm>
                  <a:off x="2627784" y="1635646"/>
                  <a:ext cx="3960440" cy="2654965"/>
                </a:xfrm>
                <a:prstGeom prst="rect">
                  <a:avLst/>
                </a:prstGeom>
              </p:spPr>
            </p:pic>
            <p:sp>
              <p:nvSpPr>
                <p:cNvPr id="12" name="Rechteck 11"/>
                <p:cNvSpPr/>
                <p:nvPr/>
              </p:nvSpPr>
              <p:spPr bwMode="gray">
                <a:xfrm>
                  <a:off x="4565033" y="2958293"/>
                  <a:ext cx="537458" cy="1311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err="1">
                    <a:solidFill>
                      <a:schemeClr val="bg1"/>
                    </a:solidFill>
                  </a:endParaRPr>
                </a:p>
              </p:txBody>
            </p:sp>
            <p:sp>
              <p:nvSpPr>
                <p:cNvPr id="13" name="Rechteck 12"/>
                <p:cNvSpPr/>
                <p:nvPr/>
              </p:nvSpPr>
              <p:spPr bwMode="gray">
                <a:xfrm>
                  <a:off x="3079300" y="3253912"/>
                  <a:ext cx="375804" cy="103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err="1">
                    <a:solidFill>
                      <a:schemeClr val="bg1"/>
                    </a:solidFill>
                  </a:endParaRPr>
                </a:p>
              </p:txBody>
            </p:sp>
            <p:sp>
              <p:nvSpPr>
                <p:cNvPr id="14" name="Rechteck 13"/>
                <p:cNvSpPr/>
                <p:nvPr/>
              </p:nvSpPr>
              <p:spPr bwMode="gray">
                <a:xfrm>
                  <a:off x="2594521" y="2740025"/>
                  <a:ext cx="153163" cy="152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err="1">
                    <a:solidFill>
                      <a:schemeClr val="bg1"/>
                    </a:solidFill>
                  </a:endParaRPr>
                </a:p>
              </p:txBody>
            </p:sp>
          </p:grpSp>
          <p:sp>
            <p:nvSpPr>
              <p:cNvPr id="184" name="Rectangle 219"/>
              <p:cNvSpPr/>
              <p:nvPr/>
            </p:nvSpPr>
            <p:spPr bwMode="gray">
              <a:xfrm>
                <a:off x="1435085" y="3147814"/>
                <a:ext cx="112579"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185" name="Rectangle 220"/>
              <p:cNvSpPr/>
              <p:nvPr/>
            </p:nvSpPr>
            <p:spPr bwMode="gray">
              <a:xfrm>
                <a:off x="4043293" y="2643758"/>
                <a:ext cx="168667" cy="1440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grpSp>
      </p:grpSp>
      <p:cxnSp>
        <p:nvCxnSpPr>
          <p:cNvPr id="40" name="Straight Connector 196"/>
          <p:cNvCxnSpPr/>
          <p:nvPr/>
        </p:nvCxnSpPr>
        <p:spPr bwMode="gray">
          <a:xfrm flipH="1" flipV="1">
            <a:off x="5003969" y="4307264"/>
            <a:ext cx="1587" cy="11747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196"/>
          <p:cNvCxnSpPr/>
          <p:nvPr/>
        </p:nvCxnSpPr>
        <p:spPr bwMode="gray">
          <a:xfrm flipH="1" flipV="1">
            <a:off x="4289131" y="4311652"/>
            <a:ext cx="1587" cy="11747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196"/>
          <p:cNvCxnSpPr/>
          <p:nvPr/>
        </p:nvCxnSpPr>
        <p:spPr bwMode="gray">
          <a:xfrm flipH="1" flipV="1">
            <a:off x="3562606" y="4302129"/>
            <a:ext cx="1587" cy="11747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196"/>
          <p:cNvCxnSpPr/>
          <p:nvPr/>
        </p:nvCxnSpPr>
        <p:spPr bwMode="gray">
          <a:xfrm flipH="1" flipV="1">
            <a:off x="2841602" y="4302129"/>
            <a:ext cx="1587" cy="11747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196"/>
          <p:cNvCxnSpPr/>
          <p:nvPr/>
        </p:nvCxnSpPr>
        <p:spPr bwMode="gray">
          <a:xfrm flipH="1" flipV="1">
            <a:off x="2112908" y="4302129"/>
            <a:ext cx="1587" cy="11747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Date Placeholder 3"/>
          <p:cNvSpPr>
            <a:spLocks noGrp="1"/>
          </p:cNvSpPr>
          <p:nvPr>
            <p:ph type="dt" sz="half" idx="21"/>
          </p:nvPr>
        </p:nvSpPr>
        <p:spPr>
          <a:xfrm>
            <a:off x="7416801" y="4450176"/>
            <a:ext cx="1547813" cy="173019"/>
          </a:xfrm>
        </p:spPr>
        <p:txBody>
          <a:bodyPr/>
          <a:lstStyle/>
          <a:p>
            <a:r>
              <a:rPr lang="en-US"/>
              <a:t>20.10.2016</a:t>
            </a:r>
          </a:p>
        </p:txBody>
      </p:sp>
      <p:sp>
        <p:nvSpPr>
          <p:cNvPr id="46"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17993067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a:t>Architektur</a:t>
            </a:r>
            <a:br>
              <a:rPr lang="de-DE"/>
            </a:br>
            <a:r>
              <a:rPr lang="de-DE">
                <a:solidFill>
                  <a:schemeClr val="tx2"/>
                </a:solidFill>
              </a:rPr>
              <a:t>Des Trust-Level Systems</a:t>
            </a:r>
            <a:endParaRPr lang="en-US"/>
          </a:p>
        </p:txBody>
      </p:sp>
      <p:sp>
        <p:nvSpPr>
          <p:cNvPr id="4" name="Rectangle 3"/>
          <p:cNvSpPr/>
          <p:nvPr/>
        </p:nvSpPr>
        <p:spPr bwMode="gray">
          <a:xfrm>
            <a:off x="1979712" y="1395600"/>
            <a:ext cx="1656184" cy="6000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400" err="1">
                <a:solidFill>
                  <a:schemeClr val="bg2"/>
                </a:solidFill>
              </a:rPr>
              <a:t>PostBank</a:t>
            </a:r>
            <a:endParaRPr lang="en-US" sz="1400">
              <a:solidFill>
                <a:schemeClr val="bg2"/>
              </a:solidFill>
            </a:endParaRPr>
          </a:p>
        </p:txBody>
      </p:sp>
      <p:cxnSp>
        <p:nvCxnSpPr>
          <p:cNvPr id="9" name="Straight Connector 8"/>
          <p:cNvCxnSpPr/>
          <p:nvPr/>
        </p:nvCxnSpPr>
        <p:spPr bwMode="gray">
          <a:xfrm>
            <a:off x="179512" y="2379719"/>
            <a:ext cx="7200800" cy="0"/>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11" name="TextBox 10"/>
          <p:cNvSpPr txBox="1"/>
          <p:nvPr/>
        </p:nvSpPr>
        <p:spPr bwMode="gray">
          <a:xfrm>
            <a:off x="292550" y="1543543"/>
            <a:ext cx="1080589" cy="288032"/>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en-US" sz="1400">
                <a:solidFill>
                  <a:schemeClr val="tx2"/>
                </a:solidFill>
              </a:rPr>
              <a:t>Services</a:t>
            </a:r>
            <a:endParaRPr lang="en-US" sz="1400" err="1">
              <a:solidFill>
                <a:schemeClr val="tx2"/>
              </a:solidFill>
            </a:endParaRPr>
          </a:p>
        </p:txBody>
      </p:sp>
      <p:sp>
        <p:nvSpPr>
          <p:cNvPr id="13" name="Rectangle 12"/>
          <p:cNvSpPr/>
          <p:nvPr/>
        </p:nvSpPr>
        <p:spPr bwMode="gray">
          <a:xfrm>
            <a:off x="4392736" y="1395600"/>
            <a:ext cx="1656184" cy="6000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400" err="1">
                <a:solidFill>
                  <a:schemeClr val="bg2"/>
                </a:solidFill>
              </a:rPr>
              <a:t>SatoshiPay</a:t>
            </a:r>
            <a:endParaRPr lang="en-US" sz="1400">
              <a:solidFill>
                <a:schemeClr val="bg2"/>
              </a:solidFill>
            </a:endParaRPr>
          </a:p>
        </p:txBody>
      </p:sp>
      <p:sp>
        <p:nvSpPr>
          <p:cNvPr id="15" name="Rectangle 14"/>
          <p:cNvSpPr/>
          <p:nvPr/>
        </p:nvSpPr>
        <p:spPr bwMode="gray">
          <a:xfrm>
            <a:off x="1979712" y="2763781"/>
            <a:ext cx="1656184" cy="6000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400" err="1">
                <a:solidFill>
                  <a:schemeClr val="bg2"/>
                </a:solidFill>
              </a:rPr>
              <a:t>Trust.me</a:t>
            </a:r>
            <a:endParaRPr lang="en-US" sz="1400">
              <a:solidFill>
                <a:schemeClr val="bg2"/>
              </a:solidFill>
            </a:endParaRPr>
          </a:p>
        </p:txBody>
      </p:sp>
      <p:cxnSp>
        <p:nvCxnSpPr>
          <p:cNvPr id="16" name="Straight Connector 15"/>
          <p:cNvCxnSpPr/>
          <p:nvPr/>
        </p:nvCxnSpPr>
        <p:spPr bwMode="gray">
          <a:xfrm>
            <a:off x="179512" y="3744818"/>
            <a:ext cx="7200800" cy="0"/>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17" name="TextBox 16"/>
          <p:cNvSpPr txBox="1"/>
          <p:nvPr/>
        </p:nvSpPr>
        <p:spPr bwMode="gray">
          <a:xfrm>
            <a:off x="292550" y="2911724"/>
            <a:ext cx="1080589" cy="288032"/>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en-US" sz="1400">
                <a:solidFill>
                  <a:schemeClr val="tx2"/>
                </a:solidFill>
              </a:rPr>
              <a:t>ID Provider</a:t>
            </a:r>
          </a:p>
        </p:txBody>
      </p:sp>
      <p:sp>
        <p:nvSpPr>
          <p:cNvPr id="18" name="Rectangle 17"/>
          <p:cNvSpPr/>
          <p:nvPr/>
        </p:nvSpPr>
        <p:spPr bwMode="gray">
          <a:xfrm>
            <a:off x="4392736" y="2763781"/>
            <a:ext cx="1656184" cy="6000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400">
                <a:solidFill>
                  <a:schemeClr val="bg2"/>
                </a:solidFill>
              </a:rPr>
              <a:t>MS Cognitive Services</a:t>
            </a:r>
          </a:p>
        </p:txBody>
      </p:sp>
      <p:sp>
        <p:nvSpPr>
          <p:cNvPr id="20" name="Rectangle 19"/>
          <p:cNvSpPr/>
          <p:nvPr/>
        </p:nvSpPr>
        <p:spPr bwMode="gray">
          <a:xfrm>
            <a:off x="1979712" y="4131904"/>
            <a:ext cx="1656184" cy="6000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400">
                <a:solidFill>
                  <a:schemeClr val="bg2"/>
                </a:solidFill>
              </a:rPr>
              <a:t>Smartphone</a:t>
            </a:r>
          </a:p>
        </p:txBody>
      </p:sp>
      <p:sp>
        <p:nvSpPr>
          <p:cNvPr id="22" name="TextBox 21"/>
          <p:cNvSpPr txBox="1"/>
          <p:nvPr/>
        </p:nvSpPr>
        <p:spPr bwMode="gray">
          <a:xfrm>
            <a:off x="292550" y="4279847"/>
            <a:ext cx="1080589" cy="288032"/>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en-US" sz="1400">
                <a:solidFill>
                  <a:schemeClr val="tx2"/>
                </a:solidFill>
              </a:rPr>
              <a:t>User</a:t>
            </a:r>
          </a:p>
        </p:txBody>
      </p:sp>
      <p:sp>
        <p:nvSpPr>
          <p:cNvPr id="23" name="Rectangle 22"/>
          <p:cNvSpPr/>
          <p:nvPr/>
        </p:nvSpPr>
        <p:spPr bwMode="gray">
          <a:xfrm>
            <a:off x="4392736" y="4131904"/>
            <a:ext cx="1656184" cy="6000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400">
                <a:solidFill>
                  <a:schemeClr val="bg2"/>
                </a:solidFill>
              </a:rPr>
              <a:t>Wearable</a:t>
            </a:r>
          </a:p>
        </p:txBody>
      </p:sp>
      <p:sp>
        <p:nvSpPr>
          <p:cNvPr id="25" name="TextBox 24"/>
          <p:cNvSpPr txBox="1"/>
          <p:nvPr/>
        </p:nvSpPr>
        <p:spPr bwMode="gray">
          <a:xfrm>
            <a:off x="7452320" y="2225670"/>
            <a:ext cx="1296144" cy="288032"/>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en-US" sz="1400">
                <a:solidFill>
                  <a:schemeClr val="tx2"/>
                </a:solidFill>
              </a:rPr>
              <a:t>SAP </a:t>
            </a:r>
            <a:r>
              <a:rPr lang="en-US" sz="1400" err="1">
                <a:solidFill>
                  <a:schemeClr val="tx2"/>
                </a:solidFill>
              </a:rPr>
              <a:t>YasS</a:t>
            </a:r>
            <a:endParaRPr lang="en-US" sz="1400">
              <a:solidFill>
                <a:schemeClr val="tx2"/>
              </a:solidFill>
            </a:endParaRPr>
          </a:p>
        </p:txBody>
      </p:sp>
      <p:sp>
        <p:nvSpPr>
          <p:cNvPr id="26" name="TextBox 25"/>
          <p:cNvSpPr txBox="1"/>
          <p:nvPr/>
        </p:nvSpPr>
        <p:spPr bwMode="gray">
          <a:xfrm>
            <a:off x="7452320" y="3579862"/>
            <a:ext cx="1368152" cy="288032"/>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en-US" sz="1400" err="1">
                <a:solidFill>
                  <a:schemeClr val="tx2"/>
                </a:solidFill>
              </a:rPr>
              <a:t>Trust.me</a:t>
            </a:r>
            <a:r>
              <a:rPr lang="en-US" sz="1400">
                <a:solidFill>
                  <a:schemeClr val="tx2"/>
                </a:solidFill>
              </a:rPr>
              <a:t> API</a:t>
            </a:r>
          </a:p>
        </p:txBody>
      </p:sp>
      <p:cxnSp>
        <p:nvCxnSpPr>
          <p:cNvPr id="28" name="Straight Arrow Connector 27"/>
          <p:cNvCxnSpPr>
            <a:stCxn id="4" idx="2"/>
            <a:endCxn id="15" idx="0"/>
          </p:cNvCxnSpPr>
          <p:nvPr/>
        </p:nvCxnSpPr>
        <p:spPr bwMode="gray">
          <a:xfrm>
            <a:off x="2807804" y="1995686"/>
            <a:ext cx="0" cy="76809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a:endCxn id="20" idx="3"/>
          </p:cNvCxnSpPr>
          <p:nvPr/>
        </p:nvCxnSpPr>
        <p:spPr bwMode="gray">
          <a:xfrm flipH="1">
            <a:off x="3635896" y="4431947"/>
            <a:ext cx="75684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a:endCxn id="15" idx="2"/>
          </p:cNvCxnSpPr>
          <p:nvPr/>
        </p:nvCxnSpPr>
        <p:spPr bwMode="gray">
          <a:xfrm flipV="1">
            <a:off x="2807804" y="3363867"/>
            <a:ext cx="0" cy="76803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bwMode="gray">
          <a:xfrm flipH="1">
            <a:off x="3635896" y="3150896"/>
            <a:ext cx="75684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bwMode="gray">
          <a:xfrm>
            <a:off x="3635896" y="3003798"/>
            <a:ext cx="75684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bwMode="gray">
          <a:xfrm flipH="1">
            <a:off x="3635896" y="1995686"/>
            <a:ext cx="756840" cy="76809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Foliennummernplatzhalter 5"/>
          <p:cNvSpPr>
            <a:spLocks noGrp="1"/>
          </p:cNvSpPr>
          <p:nvPr>
            <p:ph type="sldNum" sz="quarter" idx="16"/>
          </p:nvPr>
        </p:nvSpPr>
        <p:spPr>
          <a:xfrm>
            <a:off x="7416801" y="4623195"/>
            <a:ext cx="1547813" cy="180580"/>
          </a:xfrm>
        </p:spPr>
        <p:txBody>
          <a:bodyPr/>
          <a:lstStyle/>
          <a:p>
            <a:endParaRPr lang="en-US" b="1"/>
          </a:p>
        </p:txBody>
      </p:sp>
      <p:sp>
        <p:nvSpPr>
          <p:cNvPr id="27" name="Date Placeholder 3"/>
          <p:cNvSpPr>
            <a:spLocks noGrp="1"/>
          </p:cNvSpPr>
          <p:nvPr>
            <p:ph type="dt" sz="half" idx="21"/>
          </p:nvPr>
        </p:nvSpPr>
        <p:spPr>
          <a:xfrm>
            <a:off x="7416801" y="4450176"/>
            <a:ext cx="1547813" cy="173019"/>
          </a:xfrm>
        </p:spPr>
        <p:txBody>
          <a:bodyPr/>
          <a:lstStyle/>
          <a:p>
            <a:r>
              <a:rPr lang="en-US"/>
              <a:t>20.10.2016</a:t>
            </a:r>
          </a:p>
        </p:txBody>
      </p:sp>
      <p:sp>
        <p:nvSpPr>
          <p:cNvPr id="30"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19963478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err="1"/>
              <a:t>Ein</a:t>
            </a:r>
            <a:r>
              <a:rPr lang="en-GB"/>
              <a:t> </a:t>
            </a:r>
            <a:r>
              <a:rPr lang="en-GB" err="1"/>
              <a:t>sicheres</a:t>
            </a:r>
            <a:r>
              <a:rPr lang="en-GB"/>
              <a:t> </a:t>
            </a:r>
            <a:r>
              <a:rPr lang="en-GB" err="1"/>
              <a:t>Passwort</a:t>
            </a:r>
            <a:br>
              <a:rPr lang="en-GB"/>
            </a:br>
            <a:r>
              <a:rPr lang="en-GB" err="1">
                <a:solidFill>
                  <a:schemeClr val="tx2"/>
                </a:solidFill>
              </a:rPr>
              <a:t>Zufällig</a:t>
            </a:r>
            <a:r>
              <a:rPr lang="en-GB">
                <a:solidFill>
                  <a:schemeClr val="tx2"/>
                </a:solidFill>
              </a:rPr>
              <a:t> </a:t>
            </a:r>
            <a:r>
              <a:rPr lang="en-GB" err="1">
                <a:solidFill>
                  <a:schemeClr val="tx2"/>
                </a:solidFill>
              </a:rPr>
              <a:t>generiert</a:t>
            </a:r>
            <a:endParaRPr lang="en-GB">
              <a:solidFill>
                <a:schemeClr val="tx2"/>
              </a:solidFill>
            </a:endParaRPr>
          </a:p>
        </p:txBody>
      </p:sp>
      <p:sp>
        <p:nvSpPr>
          <p:cNvPr id="7" name="Date Placeholder 6"/>
          <p:cNvSpPr>
            <a:spLocks noGrp="1"/>
          </p:cNvSpPr>
          <p:nvPr>
            <p:ph type="dt" sz="half" idx="14"/>
          </p:nvPr>
        </p:nvSpPr>
        <p:spPr/>
        <p:txBody>
          <a:bodyPr/>
          <a:lstStyle/>
          <a:p>
            <a:r>
              <a:rPr lang="en-US"/>
              <a:t>20.10.2016</a:t>
            </a:r>
          </a:p>
        </p:txBody>
      </p:sp>
      <p:sp>
        <p:nvSpPr>
          <p:cNvPr id="8" name="Footer Placeholder 7"/>
          <p:cNvSpPr>
            <a:spLocks noGrp="1"/>
          </p:cNvSpPr>
          <p:nvPr>
            <p:ph type="ftr" sz="quarter" idx="15"/>
          </p:nvPr>
        </p:nvSpPr>
        <p:spPr/>
        <p:txBody>
          <a:bodyPr/>
          <a:lstStyle/>
          <a:p>
            <a:r>
              <a:rPr lang="en-US" err="1"/>
              <a:t>Trust.me</a:t>
            </a:r>
            <a:endParaRPr lang="en-US"/>
          </a:p>
        </p:txBody>
      </p:sp>
      <p:sp>
        <p:nvSpPr>
          <p:cNvPr id="9" name="Slide Number Placeholder 8"/>
          <p:cNvSpPr>
            <a:spLocks noGrp="1"/>
          </p:cNvSpPr>
          <p:nvPr>
            <p:ph type="sldNum" sz="quarter" idx="16"/>
          </p:nvPr>
        </p:nvSpPr>
        <p:spPr/>
        <p:txBody>
          <a:bodyPr/>
          <a:lstStyle/>
          <a:p>
            <a:endParaRPr lang="en-US" b="1"/>
          </a:p>
        </p:txBody>
      </p:sp>
      <p:grpSp>
        <p:nvGrpSpPr>
          <p:cNvPr id="42" name="Group 41"/>
          <p:cNvGrpSpPr/>
          <p:nvPr/>
        </p:nvGrpSpPr>
        <p:grpSpPr>
          <a:xfrm>
            <a:off x="1115616" y="3049928"/>
            <a:ext cx="2160240" cy="1080120"/>
            <a:chOff x="1115616" y="2787774"/>
            <a:chExt cx="2160240" cy="1080120"/>
          </a:xfrm>
        </p:grpSpPr>
        <p:cxnSp>
          <p:nvCxnSpPr>
            <p:cNvPr id="11" name="Curved Connector 10"/>
            <p:cNvCxnSpPr/>
            <p:nvPr/>
          </p:nvCxnSpPr>
          <p:spPr bwMode="gray">
            <a:xfrm rot="5400000" flipH="1" flipV="1">
              <a:off x="2244914" y="2811074"/>
              <a:ext cx="694202" cy="647602"/>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sp>
          <p:nvSpPr>
            <p:cNvPr id="12" name="TextBox 11"/>
            <p:cNvSpPr txBox="1"/>
            <p:nvPr/>
          </p:nvSpPr>
          <p:spPr bwMode="gray">
            <a:xfrm>
              <a:off x="1115616" y="3579862"/>
              <a:ext cx="2160240" cy="288032"/>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600">
                  <a:solidFill>
                    <a:schemeClr val="bg2"/>
                  </a:solidFill>
                </a:rPr>
                <a:t>Groß- &amp; Kleinbuchstaben</a:t>
              </a:r>
              <a:endParaRPr lang="en-GB" sz="1600" err="1">
                <a:solidFill>
                  <a:schemeClr val="bg2"/>
                </a:solidFill>
              </a:endParaRPr>
            </a:p>
          </p:txBody>
        </p:sp>
      </p:grpSp>
      <p:sp>
        <p:nvSpPr>
          <p:cNvPr id="16" name="TextBox 15"/>
          <p:cNvSpPr txBox="1"/>
          <p:nvPr/>
        </p:nvSpPr>
        <p:spPr bwMode="gray">
          <a:xfrm>
            <a:off x="358777" y="2401856"/>
            <a:ext cx="6877050" cy="648072"/>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2800"/>
              <a:t>H!§</a:t>
            </a:r>
            <a:r>
              <a:rPr lang="de-DE" sz="2800" err="1"/>
              <a:t>cve%klDh</a:t>
            </a:r>
            <a:r>
              <a:rPr lang="de-DE" sz="2800"/>
              <a:t>%&amp;893)4äs03G/</a:t>
            </a:r>
            <a:r>
              <a:rPr lang="de-DE" sz="2800" err="1"/>
              <a:t>uo</a:t>
            </a:r>
            <a:endParaRPr lang="en-GB" sz="2800"/>
          </a:p>
        </p:txBody>
      </p:sp>
      <p:grpSp>
        <p:nvGrpSpPr>
          <p:cNvPr id="46" name="Group 13"/>
          <p:cNvGrpSpPr/>
          <p:nvPr/>
        </p:nvGrpSpPr>
        <p:grpSpPr>
          <a:xfrm>
            <a:off x="1619672" y="1563638"/>
            <a:ext cx="2160240" cy="864098"/>
            <a:chOff x="1619672" y="1301484"/>
            <a:chExt cx="2160240" cy="864098"/>
          </a:xfrm>
        </p:grpSpPr>
        <p:cxnSp>
          <p:nvCxnSpPr>
            <p:cNvPr id="19" name="Curved Connector 14"/>
            <p:cNvCxnSpPr>
              <a:stCxn id="20" idx="2"/>
            </p:cNvCxnSpPr>
            <p:nvPr/>
          </p:nvCxnSpPr>
          <p:spPr bwMode="gray">
            <a:xfrm rot="5400000">
              <a:off x="2231739" y="1697529"/>
              <a:ext cx="576067" cy="360040"/>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sp>
          <p:nvSpPr>
            <p:cNvPr id="20" name="TextBox 16"/>
            <p:cNvSpPr txBox="1"/>
            <p:nvPr/>
          </p:nvSpPr>
          <p:spPr bwMode="gray">
            <a:xfrm>
              <a:off x="1619672" y="1301484"/>
              <a:ext cx="2160240" cy="288032"/>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600">
                  <a:solidFill>
                    <a:schemeClr val="bg2"/>
                  </a:solidFill>
                </a:rPr>
                <a:t>Sonderzeichen</a:t>
              </a:r>
              <a:endParaRPr lang="en-GB" sz="1200" err="1">
                <a:solidFill>
                  <a:schemeClr val="bg2"/>
                </a:solidFill>
              </a:endParaRPr>
            </a:p>
          </p:txBody>
        </p:sp>
      </p:grpSp>
      <p:grpSp>
        <p:nvGrpSpPr>
          <p:cNvPr id="45" name="Group 44"/>
          <p:cNvGrpSpPr/>
          <p:nvPr/>
        </p:nvGrpSpPr>
        <p:grpSpPr>
          <a:xfrm>
            <a:off x="3131840" y="1825792"/>
            <a:ext cx="2160240" cy="625938"/>
            <a:chOff x="3131840" y="1563638"/>
            <a:chExt cx="2160240" cy="625938"/>
          </a:xfrm>
        </p:grpSpPr>
        <p:cxnSp>
          <p:nvCxnSpPr>
            <p:cNvPr id="26" name="Curved Connector 25"/>
            <p:cNvCxnSpPr>
              <a:stCxn id="27" idx="2"/>
            </p:cNvCxnSpPr>
            <p:nvPr/>
          </p:nvCxnSpPr>
          <p:spPr bwMode="gray">
            <a:xfrm rot="16200000" flipH="1">
              <a:off x="4056817" y="2006813"/>
              <a:ext cx="337907" cy="27620"/>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sp>
          <p:nvSpPr>
            <p:cNvPr id="27" name="TextBox 26"/>
            <p:cNvSpPr txBox="1"/>
            <p:nvPr/>
          </p:nvSpPr>
          <p:spPr bwMode="gray">
            <a:xfrm>
              <a:off x="3131840" y="1563638"/>
              <a:ext cx="2160240" cy="288032"/>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600">
                  <a:solidFill>
                    <a:schemeClr val="bg2"/>
                  </a:solidFill>
                </a:rPr>
                <a:t>Ziffern</a:t>
              </a:r>
              <a:endParaRPr lang="en-GB" sz="1600" err="1">
                <a:solidFill>
                  <a:schemeClr val="bg2"/>
                </a:solidFill>
              </a:endParaRPr>
            </a:p>
          </p:txBody>
        </p:sp>
      </p:grpSp>
      <p:grpSp>
        <p:nvGrpSpPr>
          <p:cNvPr id="43" name="Group 42"/>
          <p:cNvGrpSpPr/>
          <p:nvPr/>
        </p:nvGrpSpPr>
        <p:grpSpPr>
          <a:xfrm>
            <a:off x="4211960" y="3049929"/>
            <a:ext cx="2160240" cy="838217"/>
            <a:chOff x="4211960" y="2787775"/>
            <a:chExt cx="2160240" cy="838217"/>
          </a:xfrm>
        </p:grpSpPr>
        <p:cxnSp>
          <p:nvCxnSpPr>
            <p:cNvPr id="32" name="Curved Connector 31"/>
            <p:cNvCxnSpPr>
              <a:stCxn id="33" idx="0"/>
            </p:cNvCxnSpPr>
            <p:nvPr/>
          </p:nvCxnSpPr>
          <p:spPr bwMode="gray">
            <a:xfrm rot="16200000" flipV="1">
              <a:off x="4919037" y="2964916"/>
              <a:ext cx="550185" cy="195903"/>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sp>
          <p:nvSpPr>
            <p:cNvPr id="33" name="TextBox 32"/>
            <p:cNvSpPr txBox="1"/>
            <p:nvPr/>
          </p:nvSpPr>
          <p:spPr bwMode="gray">
            <a:xfrm>
              <a:off x="4211960" y="3337960"/>
              <a:ext cx="2160240" cy="288032"/>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600">
                  <a:solidFill>
                    <a:schemeClr val="bg2"/>
                  </a:solidFill>
                </a:rPr>
                <a:t>Umlaute</a:t>
              </a:r>
              <a:endParaRPr lang="en-GB" sz="1200" err="1">
                <a:solidFill>
                  <a:schemeClr val="bg2"/>
                </a:solidFill>
              </a:endParaRPr>
            </a:p>
          </p:txBody>
        </p:sp>
      </p:grpSp>
      <p:grpSp>
        <p:nvGrpSpPr>
          <p:cNvPr id="44" name="Group 40"/>
          <p:cNvGrpSpPr/>
          <p:nvPr/>
        </p:nvGrpSpPr>
        <p:grpSpPr>
          <a:xfrm>
            <a:off x="6444208" y="1912488"/>
            <a:ext cx="2160240" cy="849407"/>
            <a:chOff x="6444208" y="1650334"/>
            <a:chExt cx="2160240" cy="849407"/>
          </a:xfrm>
        </p:grpSpPr>
        <p:cxnSp>
          <p:nvCxnSpPr>
            <p:cNvPr id="38" name="Curved Connector 46"/>
            <p:cNvCxnSpPr>
              <a:stCxn id="39" idx="2"/>
            </p:cNvCxnSpPr>
            <p:nvPr/>
          </p:nvCxnSpPr>
          <p:spPr bwMode="gray">
            <a:xfrm rot="5400000">
              <a:off x="7056277" y="2031690"/>
              <a:ext cx="216025" cy="720078"/>
            </a:xfrm>
            <a:prstGeom prst="curved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39" name="TextBox 47"/>
            <p:cNvSpPr txBox="1"/>
            <p:nvPr/>
          </p:nvSpPr>
          <p:spPr bwMode="gray">
            <a:xfrm>
              <a:off x="6444208" y="1650334"/>
              <a:ext cx="2160240" cy="633383"/>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600">
                  <a:solidFill>
                    <a:schemeClr val="bg2"/>
                  </a:solidFill>
                </a:rPr>
                <a:t>Mindestens</a:t>
              </a:r>
            </a:p>
            <a:p>
              <a:pPr algn="ctr">
                <a:spcBef>
                  <a:spcPts val="300"/>
                </a:spcBef>
                <a:spcAft>
                  <a:spcPts val="300"/>
                </a:spcAft>
                <a:buClr>
                  <a:schemeClr val="accent1"/>
                </a:buClr>
                <a:buSzPct val="90000"/>
              </a:pPr>
              <a:r>
                <a:rPr lang="de-DE" sz="1600">
                  <a:solidFill>
                    <a:schemeClr val="bg2"/>
                  </a:solidFill>
                </a:rPr>
                <a:t>12-Stellig</a:t>
              </a:r>
              <a:endParaRPr lang="en-GB" sz="1600" err="1">
                <a:solidFill>
                  <a:schemeClr val="bg2"/>
                </a:solidFill>
              </a:endParaRPr>
            </a:p>
          </p:txBody>
        </p:sp>
      </p:grpSp>
      <p:cxnSp>
        <p:nvCxnSpPr>
          <p:cNvPr id="22" name="Straight Connector 21"/>
          <p:cNvCxnSpPr/>
          <p:nvPr/>
        </p:nvCxnSpPr>
        <p:spPr bwMode="gray">
          <a:xfrm>
            <a:off x="177597" y="1045746"/>
            <a:ext cx="7237289" cy="0"/>
          </a:xfrm>
          <a:prstGeom prst="line">
            <a:avLst/>
          </a:prstGeom>
          <a:ln w="25400">
            <a:solidFill>
              <a:srgbClr val="DD64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4626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0" presetClass="entr" presetSubtype="0" fill="hold" nodeType="afterEffect">
                                  <p:stCondLst>
                                    <p:cond delay="100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childTnLst>
                          </p:cTn>
                        </p:par>
                        <p:par>
                          <p:cTn id="15" fill="hold">
                            <p:stCondLst>
                              <p:cond delay="2000"/>
                            </p:stCondLst>
                            <p:childTnLst>
                              <p:par>
                                <p:cTn id="16" presetID="10" presetClass="entr" presetSubtype="0" fill="hold" nodeType="afterEffect">
                                  <p:stCondLst>
                                    <p:cond delay="20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00"/>
                            </p:stCondLst>
                            <p:childTnLst>
                              <p:par>
                                <p:cTn id="20" presetID="10" presetClass="entr" presetSubtype="0" fill="hold" nodeType="afterEffect">
                                  <p:stCondLst>
                                    <p:cond delay="2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par>
                          <p:cTn id="23" fill="hold">
                            <p:stCondLst>
                              <p:cond delay="3400"/>
                            </p:stCondLst>
                            <p:childTnLst>
                              <p:par>
                                <p:cTn id="24" presetID="10" presetClass="entr" presetSubtype="0" fill="hold" nodeType="afterEffect">
                                  <p:stCondLst>
                                    <p:cond delay="20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par>
                          <p:cTn id="27" fill="hold">
                            <p:stCondLst>
                              <p:cond delay="4100"/>
                            </p:stCondLst>
                            <p:childTnLst>
                              <p:par>
                                <p:cTn id="28" presetID="10" presetClass="entr" presetSubtype="0" fill="hold" nodeType="afterEffect">
                                  <p:stCondLst>
                                    <p:cond delay="20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Android App</a:t>
            </a:r>
            <a:br>
              <a:rPr lang="de-DE"/>
            </a:br>
            <a:r>
              <a:rPr lang="de-DE">
                <a:solidFill>
                  <a:schemeClr val="tx2"/>
                </a:solidFill>
              </a:rPr>
              <a:t>Mit Gesichts-Erkennung</a:t>
            </a:r>
            <a:endParaRPr lang="de-DE"/>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29" y="818924"/>
            <a:ext cx="2466174" cy="422793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6186" y="818924"/>
            <a:ext cx="2466174" cy="422793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808" y="818924"/>
            <a:ext cx="2466174" cy="4227934"/>
          </a:xfrm>
          <a:prstGeom prst="rect">
            <a:avLst/>
          </a:prstGeom>
        </p:spPr>
      </p:pic>
      <p:sp>
        <p:nvSpPr>
          <p:cNvPr id="7" name="TextBox 6"/>
          <p:cNvSpPr txBox="1"/>
          <p:nvPr/>
        </p:nvSpPr>
        <p:spPr bwMode="gray">
          <a:xfrm>
            <a:off x="467544" y="4731990"/>
            <a:ext cx="2160240" cy="411510"/>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US" sz="1600">
                <a:solidFill>
                  <a:schemeClr val="bg2"/>
                </a:solidFill>
              </a:rPr>
              <a:t>Gelernt</a:t>
            </a:r>
          </a:p>
        </p:txBody>
      </p:sp>
      <p:sp>
        <p:nvSpPr>
          <p:cNvPr id="8" name="TextBox 7"/>
          <p:cNvSpPr txBox="1"/>
          <p:nvPr/>
        </p:nvSpPr>
        <p:spPr bwMode="gray">
          <a:xfrm>
            <a:off x="2987824" y="4731990"/>
            <a:ext cx="2160240" cy="411510"/>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US" sz="1600" err="1">
                <a:solidFill>
                  <a:schemeClr val="bg2"/>
                </a:solidFill>
              </a:rPr>
              <a:t>Valider</a:t>
            </a:r>
            <a:r>
              <a:rPr lang="en-US" sz="1600">
                <a:solidFill>
                  <a:schemeClr val="bg2"/>
                </a:solidFill>
              </a:rPr>
              <a:t> </a:t>
            </a:r>
            <a:r>
              <a:rPr lang="en-US" sz="1600" err="1">
                <a:solidFill>
                  <a:schemeClr val="bg2"/>
                </a:solidFill>
              </a:rPr>
              <a:t>Nutzer</a:t>
            </a:r>
            <a:endParaRPr lang="en-US" sz="1600">
              <a:solidFill>
                <a:schemeClr val="bg2"/>
              </a:solidFill>
            </a:endParaRPr>
          </a:p>
        </p:txBody>
      </p:sp>
      <p:sp>
        <p:nvSpPr>
          <p:cNvPr id="9" name="TextBox 8"/>
          <p:cNvSpPr txBox="1"/>
          <p:nvPr/>
        </p:nvSpPr>
        <p:spPr bwMode="gray">
          <a:xfrm>
            <a:off x="5508104" y="4731990"/>
            <a:ext cx="2160240" cy="411510"/>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US" sz="1600" err="1">
                <a:solidFill>
                  <a:schemeClr val="bg2"/>
                </a:solidFill>
              </a:rPr>
              <a:t>Invalider</a:t>
            </a:r>
            <a:r>
              <a:rPr lang="en-US" sz="1600">
                <a:solidFill>
                  <a:schemeClr val="bg2"/>
                </a:solidFill>
              </a:rPr>
              <a:t> </a:t>
            </a:r>
            <a:r>
              <a:rPr lang="en-US" sz="1600" err="1">
                <a:solidFill>
                  <a:schemeClr val="bg2"/>
                </a:solidFill>
              </a:rPr>
              <a:t>Nutzer</a:t>
            </a:r>
            <a:endParaRPr lang="en-US" sz="1600">
              <a:solidFill>
                <a:schemeClr val="bg2"/>
              </a:solidFill>
            </a:endParaRPr>
          </a:p>
        </p:txBody>
      </p:sp>
      <p:sp>
        <p:nvSpPr>
          <p:cNvPr id="10" name="Foliennummernplatzhalter 5"/>
          <p:cNvSpPr>
            <a:spLocks noGrp="1"/>
          </p:cNvSpPr>
          <p:nvPr>
            <p:ph type="sldNum" sz="quarter" idx="16"/>
          </p:nvPr>
        </p:nvSpPr>
        <p:spPr>
          <a:xfrm>
            <a:off x="7416801" y="4623195"/>
            <a:ext cx="1547813" cy="180580"/>
          </a:xfrm>
        </p:spPr>
        <p:txBody>
          <a:bodyPr/>
          <a:lstStyle/>
          <a:p>
            <a:endParaRPr lang="en-US" b="1"/>
          </a:p>
        </p:txBody>
      </p:sp>
      <p:sp>
        <p:nvSpPr>
          <p:cNvPr id="11" name="Date Placeholder 3"/>
          <p:cNvSpPr>
            <a:spLocks noGrp="1"/>
          </p:cNvSpPr>
          <p:nvPr>
            <p:ph type="dt" sz="half" idx="21"/>
          </p:nvPr>
        </p:nvSpPr>
        <p:spPr>
          <a:xfrm>
            <a:off x="7416801" y="4450176"/>
            <a:ext cx="1547813" cy="173019"/>
          </a:xfrm>
        </p:spPr>
        <p:txBody>
          <a:bodyPr/>
          <a:lstStyle/>
          <a:p>
            <a:r>
              <a:rPr lang="en-US"/>
              <a:t>20.10.2016</a:t>
            </a:r>
          </a:p>
        </p:txBody>
      </p:sp>
      <p:sp>
        <p:nvSpPr>
          <p:cNvPr id="12"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12690891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err="1"/>
              <a:t>Unsichere</a:t>
            </a:r>
            <a:r>
              <a:rPr lang="en-GB"/>
              <a:t> </a:t>
            </a:r>
            <a:r>
              <a:rPr lang="en-GB" err="1"/>
              <a:t>Passwörter</a:t>
            </a:r>
            <a:br>
              <a:rPr lang="en-GB"/>
            </a:br>
            <a:r>
              <a:rPr lang="en-GB">
                <a:solidFill>
                  <a:schemeClr val="tx2"/>
                </a:solidFill>
              </a:rPr>
              <a:t>Sind </a:t>
            </a:r>
            <a:r>
              <a:rPr lang="en-GB" err="1">
                <a:solidFill>
                  <a:schemeClr val="tx2"/>
                </a:solidFill>
              </a:rPr>
              <a:t>weit</a:t>
            </a:r>
            <a:r>
              <a:rPr lang="en-GB">
                <a:solidFill>
                  <a:schemeClr val="tx2"/>
                </a:solidFill>
              </a:rPr>
              <a:t> </a:t>
            </a:r>
            <a:r>
              <a:rPr lang="en-GB" err="1">
                <a:solidFill>
                  <a:schemeClr val="tx2"/>
                </a:solidFill>
              </a:rPr>
              <a:t>verbreitet</a:t>
            </a:r>
            <a:endParaRPr lang="en-GB">
              <a:solidFill>
                <a:schemeClr val="tx2"/>
              </a:solidFill>
            </a:endParaRPr>
          </a:p>
        </p:txBody>
      </p:sp>
      <p:sp>
        <p:nvSpPr>
          <p:cNvPr id="9" name="Slide Number Placeholder 8"/>
          <p:cNvSpPr>
            <a:spLocks noGrp="1"/>
          </p:cNvSpPr>
          <p:nvPr>
            <p:ph type="sldNum" sz="quarter" idx="16"/>
          </p:nvPr>
        </p:nvSpPr>
        <p:spPr/>
        <p:txBody>
          <a:bodyPr/>
          <a:lstStyle/>
          <a:p>
            <a:endParaRPr lang="en-US" b="1"/>
          </a:p>
        </p:txBody>
      </p:sp>
      <p:cxnSp>
        <p:nvCxnSpPr>
          <p:cNvPr id="22" name="Straight Connector 21"/>
          <p:cNvCxnSpPr/>
          <p:nvPr/>
        </p:nvCxnSpPr>
        <p:spPr bwMode="gray">
          <a:xfrm>
            <a:off x="177597" y="1045746"/>
            <a:ext cx="7237289" cy="0"/>
          </a:xfrm>
          <a:prstGeom prst="line">
            <a:avLst/>
          </a:prstGeom>
          <a:ln w="25400">
            <a:solidFill>
              <a:srgbClr val="DD640C"/>
            </a:solidFill>
          </a:ln>
        </p:spPr>
        <p:style>
          <a:lnRef idx="1">
            <a:schemeClr val="accent1"/>
          </a:lnRef>
          <a:fillRef idx="0">
            <a:schemeClr val="accent1"/>
          </a:fillRef>
          <a:effectRef idx="0">
            <a:schemeClr val="accent1"/>
          </a:effectRef>
          <a:fontRef idx="minor">
            <a:schemeClr val="tx1"/>
          </a:fontRef>
        </p:style>
      </p:cxnSp>
      <p:grpSp>
        <p:nvGrpSpPr>
          <p:cNvPr id="13" name="Group 40"/>
          <p:cNvGrpSpPr/>
          <p:nvPr/>
        </p:nvGrpSpPr>
        <p:grpSpPr>
          <a:xfrm>
            <a:off x="2267744" y="1506319"/>
            <a:ext cx="2160240" cy="921415"/>
            <a:chOff x="3995936" y="1521007"/>
            <a:chExt cx="2160240" cy="921415"/>
          </a:xfrm>
        </p:grpSpPr>
        <p:cxnSp>
          <p:nvCxnSpPr>
            <p:cNvPr id="14" name="Curved Connector 46"/>
            <p:cNvCxnSpPr/>
            <p:nvPr/>
          </p:nvCxnSpPr>
          <p:spPr bwMode="gray">
            <a:xfrm rot="16200000" flipH="1">
              <a:off x="5040052" y="2190394"/>
              <a:ext cx="288032" cy="216024"/>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47"/>
            <p:cNvSpPr txBox="1"/>
            <p:nvPr/>
          </p:nvSpPr>
          <p:spPr bwMode="gray">
            <a:xfrm>
              <a:off x="3995936" y="1521007"/>
              <a:ext cx="2160240" cy="633383"/>
            </a:xfrm>
            <a:prstGeom prst="rect">
              <a:avLst/>
            </a:prstGeom>
            <a:noFill/>
          </p:spPr>
          <p:txBody>
            <a:bodyPr wrap="square" lIns="0" tIns="0" rIns="0" bIns="0" rtlCol="0" anchor="ctr">
              <a:noAutofit/>
            </a:bodyPr>
            <a:lstStyle/>
            <a:p>
              <a:pPr algn="r">
                <a:spcBef>
                  <a:spcPts val="300"/>
                </a:spcBef>
                <a:spcAft>
                  <a:spcPts val="300"/>
                </a:spcAft>
                <a:buClr>
                  <a:schemeClr val="accent1"/>
                </a:buClr>
                <a:buSzPct val="90000"/>
              </a:pPr>
              <a:r>
                <a:rPr lang="de-DE" sz="1600">
                  <a:solidFill>
                    <a:schemeClr val="bg2"/>
                  </a:solidFill>
                </a:rPr>
                <a:t>2% aller Nutzer</a:t>
              </a:r>
              <a:endParaRPr lang="en-GB" sz="1600" err="1">
                <a:solidFill>
                  <a:schemeClr val="bg2"/>
                </a:solidFill>
              </a:endParaRPr>
            </a:p>
          </p:txBody>
        </p:sp>
      </p:grpSp>
      <p:sp>
        <p:nvSpPr>
          <p:cNvPr id="11" name="TextBox 10"/>
          <p:cNvSpPr txBox="1"/>
          <p:nvPr/>
        </p:nvSpPr>
        <p:spPr bwMode="gray">
          <a:xfrm>
            <a:off x="3119410" y="2401856"/>
            <a:ext cx="4102926" cy="648072"/>
          </a:xfrm>
          <a:prstGeom prst="rect">
            <a:avLst/>
          </a:prstGeom>
          <a:noFill/>
        </p:spPr>
        <p:txBody>
          <a:bodyPr wrap="square" lIns="0" tIns="0" rIns="0" bIns="0" rtlCol="0" anchor="ctr">
            <a:noAutofit/>
          </a:bodyPr>
          <a:lstStyle/>
          <a:p>
            <a:pPr>
              <a:spcBef>
                <a:spcPts val="300"/>
              </a:spcBef>
              <a:spcAft>
                <a:spcPts val="300"/>
              </a:spcAft>
              <a:buClr>
                <a:schemeClr val="accent1"/>
              </a:buClr>
              <a:buSzPct val="90000"/>
            </a:pPr>
            <a:r>
              <a:rPr lang="de-DE" sz="2800"/>
              <a:t>12345678</a:t>
            </a:r>
            <a:endParaRPr lang="en-GB" sz="2800"/>
          </a:p>
        </p:txBody>
      </p:sp>
      <p:sp>
        <p:nvSpPr>
          <p:cNvPr id="12" name="Date Placeholder 6"/>
          <p:cNvSpPr>
            <a:spLocks noGrp="1"/>
          </p:cNvSpPr>
          <p:nvPr>
            <p:ph type="dt" sz="half" idx="14"/>
          </p:nvPr>
        </p:nvSpPr>
        <p:spPr>
          <a:xfrm>
            <a:off x="7416801" y="4450176"/>
            <a:ext cx="1547813" cy="173019"/>
          </a:xfrm>
        </p:spPr>
        <p:txBody>
          <a:bodyPr/>
          <a:lstStyle/>
          <a:p>
            <a:r>
              <a:rPr lang="en-US"/>
              <a:t>20.10.2016</a:t>
            </a:r>
          </a:p>
        </p:txBody>
      </p:sp>
      <p:sp>
        <p:nvSpPr>
          <p:cNvPr id="16" name="Footer Placeholder 7"/>
          <p:cNvSpPr>
            <a:spLocks noGrp="1"/>
          </p:cNvSpPr>
          <p:nvPr>
            <p:ph type="ftr" sz="quarter" idx="15"/>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473930624"/>
      </p:ext>
    </p:extLst>
  </p:cSld>
  <p:clrMapOvr>
    <a:masterClrMapping/>
  </p:clrMapOvr>
  <p:transition advClick="0"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err="1"/>
              <a:t>Unsichere</a:t>
            </a:r>
            <a:r>
              <a:rPr lang="en-GB"/>
              <a:t> </a:t>
            </a:r>
            <a:r>
              <a:rPr lang="en-GB" err="1"/>
              <a:t>Passwörter</a:t>
            </a:r>
            <a:br>
              <a:rPr lang="en-GB"/>
            </a:br>
            <a:r>
              <a:rPr lang="en-GB">
                <a:solidFill>
                  <a:schemeClr val="tx2"/>
                </a:solidFill>
              </a:rPr>
              <a:t>Sind </a:t>
            </a:r>
            <a:r>
              <a:rPr lang="en-GB" err="1">
                <a:solidFill>
                  <a:schemeClr val="tx2"/>
                </a:solidFill>
              </a:rPr>
              <a:t>weit</a:t>
            </a:r>
            <a:r>
              <a:rPr lang="en-GB">
                <a:solidFill>
                  <a:schemeClr val="tx2"/>
                </a:solidFill>
              </a:rPr>
              <a:t> </a:t>
            </a:r>
            <a:r>
              <a:rPr lang="en-GB" err="1">
                <a:solidFill>
                  <a:schemeClr val="tx2"/>
                </a:solidFill>
              </a:rPr>
              <a:t>verbreitet</a:t>
            </a:r>
            <a:endParaRPr lang="en-GB">
              <a:solidFill>
                <a:schemeClr val="tx2"/>
              </a:solidFill>
            </a:endParaRPr>
          </a:p>
        </p:txBody>
      </p:sp>
      <p:sp>
        <p:nvSpPr>
          <p:cNvPr id="9" name="Slide Number Placeholder 8"/>
          <p:cNvSpPr>
            <a:spLocks noGrp="1"/>
          </p:cNvSpPr>
          <p:nvPr>
            <p:ph type="sldNum" sz="quarter" idx="16"/>
          </p:nvPr>
        </p:nvSpPr>
        <p:spPr/>
        <p:txBody>
          <a:bodyPr/>
          <a:lstStyle/>
          <a:p>
            <a:endParaRPr lang="en-US" b="1"/>
          </a:p>
        </p:txBody>
      </p:sp>
      <p:cxnSp>
        <p:nvCxnSpPr>
          <p:cNvPr id="22" name="Straight Connector 21"/>
          <p:cNvCxnSpPr/>
          <p:nvPr/>
        </p:nvCxnSpPr>
        <p:spPr bwMode="gray">
          <a:xfrm>
            <a:off x="177597" y="1045746"/>
            <a:ext cx="7237289" cy="0"/>
          </a:xfrm>
          <a:prstGeom prst="line">
            <a:avLst/>
          </a:prstGeom>
          <a:ln w="25400">
            <a:solidFill>
              <a:srgbClr val="DD640C"/>
            </a:solidFill>
          </a:ln>
        </p:spPr>
        <p:style>
          <a:lnRef idx="1">
            <a:schemeClr val="accent1"/>
          </a:lnRef>
          <a:fillRef idx="0">
            <a:schemeClr val="accent1"/>
          </a:fillRef>
          <a:effectRef idx="0">
            <a:schemeClr val="accent1"/>
          </a:effectRef>
          <a:fontRef idx="minor">
            <a:schemeClr val="tx1"/>
          </a:fontRef>
        </p:style>
      </p:cxnSp>
      <p:grpSp>
        <p:nvGrpSpPr>
          <p:cNvPr id="13" name="Group 40"/>
          <p:cNvGrpSpPr/>
          <p:nvPr/>
        </p:nvGrpSpPr>
        <p:grpSpPr>
          <a:xfrm>
            <a:off x="2267744" y="1506319"/>
            <a:ext cx="2160240" cy="921415"/>
            <a:chOff x="3995936" y="1521007"/>
            <a:chExt cx="2160240" cy="921415"/>
          </a:xfrm>
        </p:grpSpPr>
        <p:cxnSp>
          <p:nvCxnSpPr>
            <p:cNvPr id="14" name="Curved Connector 46"/>
            <p:cNvCxnSpPr/>
            <p:nvPr/>
          </p:nvCxnSpPr>
          <p:spPr bwMode="gray">
            <a:xfrm rot="16200000" flipH="1">
              <a:off x="5040052" y="2190394"/>
              <a:ext cx="288032" cy="216024"/>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47"/>
            <p:cNvSpPr txBox="1"/>
            <p:nvPr/>
          </p:nvSpPr>
          <p:spPr bwMode="gray">
            <a:xfrm>
              <a:off x="3995936" y="1521007"/>
              <a:ext cx="2160240" cy="633383"/>
            </a:xfrm>
            <a:prstGeom prst="rect">
              <a:avLst/>
            </a:prstGeom>
            <a:noFill/>
          </p:spPr>
          <p:txBody>
            <a:bodyPr wrap="square" lIns="0" tIns="0" rIns="0" bIns="0" rtlCol="0" anchor="ctr">
              <a:noAutofit/>
            </a:bodyPr>
            <a:lstStyle/>
            <a:p>
              <a:pPr algn="r">
                <a:spcBef>
                  <a:spcPts val="300"/>
                </a:spcBef>
                <a:spcAft>
                  <a:spcPts val="300"/>
                </a:spcAft>
                <a:buClr>
                  <a:schemeClr val="accent1"/>
                </a:buClr>
                <a:buSzPct val="90000"/>
              </a:pPr>
              <a:r>
                <a:rPr lang="de-DE" sz="1600">
                  <a:solidFill>
                    <a:schemeClr val="bg2"/>
                  </a:solidFill>
                </a:rPr>
                <a:t>4% aller Nutzer</a:t>
              </a:r>
              <a:endParaRPr lang="en-GB" sz="1600" err="1">
                <a:solidFill>
                  <a:schemeClr val="bg2"/>
                </a:solidFill>
              </a:endParaRPr>
            </a:p>
          </p:txBody>
        </p:sp>
      </p:grpSp>
      <p:sp>
        <p:nvSpPr>
          <p:cNvPr id="11" name="TextBox 10"/>
          <p:cNvSpPr txBox="1"/>
          <p:nvPr/>
        </p:nvSpPr>
        <p:spPr bwMode="gray">
          <a:xfrm>
            <a:off x="3119410" y="2401856"/>
            <a:ext cx="4102926" cy="648072"/>
          </a:xfrm>
          <a:prstGeom prst="rect">
            <a:avLst/>
          </a:prstGeom>
          <a:noFill/>
        </p:spPr>
        <p:txBody>
          <a:bodyPr wrap="square" lIns="0" tIns="0" rIns="0" bIns="0" rtlCol="0" anchor="ctr">
            <a:noAutofit/>
          </a:bodyPr>
          <a:lstStyle/>
          <a:p>
            <a:pPr>
              <a:spcBef>
                <a:spcPts val="300"/>
              </a:spcBef>
              <a:spcAft>
                <a:spcPts val="300"/>
              </a:spcAft>
              <a:buClr>
                <a:schemeClr val="accent1"/>
              </a:buClr>
              <a:buSzPct val="90000"/>
            </a:pPr>
            <a:r>
              <a:rPr lang="de-DE" sz="2800"/>
              <a:t>123456789</a:t>
            </a:r>
            <a:endParaRPr lang="en-GB" sz="2800"/>
          </a:p>
        </p:txBody>
      </p:sp>
      <p:sp>
        <p:nvSpPr>
          <p:cNvPr id="12" name="Date Placeholder 6"/>
          <p:cNvSpPr>
            <a:spLocks noGrp="1"/>
          </p:cNvSpPr>
          <p:nvPr>
            <p:ph type="dt" sz="half" idx="14"/>
          </p:nvPr>
        </p:nvSpPr>
        <p:spPr>
          <a:xfrm>
            <a:off x="7416801" y="4450176"/>
            <a:ext cx="1547813" cy="173019"/>
          </a:xfrm>
        </p:spPr>
        <p:txBody>
          <a:bodyPr/>
          <a:lstStyle/>
          <a:p>
            <a:r>
              <a:rPr lang="en-US"/>
              <a:t>20.10.2016</a:t>
            </a:r>
          </a:p>
        </p:txBody>
      </p:sp>
      <p:sp>
        <p:nvSpPr>
          <p:cNvPr id="16" name="Footer Placeholder 7"/>
          <p:cNvSpPr>
            <a:spLocks noGrp="1"/>
          </p:cNvSpPr>
          <p:nvPr>
            <p:ph type="ftr" sz="quarter" idx="15"/>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2032012661"/>
      </p:ext>
    </p:extLst>
  </p:cSld>
  <p:clrMapOvr>
    <a:masterClrMapping/>
  </p:clrMapOvr>
  <p:transition advClick="0" advTm="1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err="1"/>
              <a:t>Unsichere</a:t>
            </a:r>
            <a:r>
              <a:rPr lang="en-GB"/>
              <a:t> </a:t>
            </a:r>
            <a:r>
              <a:rPr lang="en-GB" err="1"/>
              <a:t>Passwörter</a:t>
            </a:r>
            <a:br>
              <a:rPr lang="en-GB"/>
            </a:br>
            <a:r>
              <a:rPr lang="en-GB">
                <a:solidFill>
                  <a:schemeClr val="tx2"/>
                </a:solidFill>
              </a:rPr>
              <a:t>Sind </a:t>
            </a:r>
            <a:r>
              <a:rPr lang="en-GB" err="1">
                <a:solidFill>
                  <a:schemeClr val="tx2"/>
                </a:solidFill>
              </a:rPr>
              <a:t>weit</a:t>
            </a:r>
            <a:r>
              <a:rPr lang="en-GB">
                <a:solidFill>
                  <a:schemeClr val="tx2"/>
                </a:solidFill>
              </a:rPr>
              <a:t> </a:t>
            </a:r>
            <a:r>
              <a:rPr lang="en-GB" err="1">
                <a:solidFill>
                  <a:schemeClr val="tx2"/>
                </a:solidFill>
              </a:rPr>
              <a:t>verbreitet</a:t>
            </a:r>
            <a:endParaRPr lang="en-GB">
              <a:solidFill>
                <a:schemeClr val="tx2"/>
              </a:solidFill>
            </a:endParaRPr>
          </a:p>
        </p:txBody>
      </p:sp>
      <p:sp>
        <p:nvSpPr>
          <p:cNvPr id="9" name="Slide Number Placeholder 8"/>
          <p:cNvSpPr>
            <a:spLocks noGrp="1"/>
          </p:cNvSpPr>
          <p:nvPr>
            <p:ph type="sldNum" sz="quarter" idx="16"/>
          </p:nvPr>
        </p:nvSpPr>
        <p:spPr/>
        <p:txBody>
          <a:bodyPr/>
          <a:lstStyle/>
          <a:p>
            <a:endParaRPr lang="en-US" b="1"/>
          </a:p>
        </p:txBody>
      </p:sp>
      <p:cxnSp>
        <p:nvCxnSpPr>
          <p:cNvPr id="22" name="Straight Connector 21"/>
          <p:cNvCxnSpPr/>
          <p:nvPr/>
        </p:nvCxnSpPr>
        <p:spPr bwMode="gray">
          <a:xfrm>
            <a:off x="177597" y="1045746"/>
            <a:ext cx="7237289" cy="0"/>
          </a:xfrm>
          <a:prstGeom prst="line">
            <a:avLst/>
          </a:prstGeom>
          <a:ln w="25400">
            <a:solidFill>
              <a:srgbClr val="DD640C"/>
            </a:solidFill>
          </a:ln>
        </p:spPr>
        <p:style>
          <a:lnRef idx="1">
            <a:schemeClr val="accent1"/>
          </a:lnRef>
          <a:fillRef idx="0">
            <a:schemeClr val="accent1"/>
          </a:fillRef>
          <a:effectRef idx="0">
            <a:schemeClr val="accent1"/>
          </a:effectRef>
          <a:fontRef idx="minor">
            <a:schemeClr val="tx1"/>
          </a:fontRef>
        </p:style>
      </p:cxnSp>
      <p:grpSp>
        <p:nvGrpSpPr>
          <p:cNvPr id="13" name="Group 40"/>
          <p:cNvGrpSpPr/>
          <p:nvPr/>
        </p:nvGrpSpPr>
        <p:grpSpPr>
          <a:xfrm>
            <a:off x="2267744" y="1506319"/>
            <a:ext cx="2160240" cy="921415"/>
            <a:chOff x="3995936" y="1521007"/>
            <a:chExt cx="2160240" cy="921415"/>
          </a:xfrm>
        </p:grpSpPr>
        <p:cxnSp>
          <p:nvCxnSpPr>
            <p:cNvPr id="14" name="Curved Connector 46"/>
            <p:cNvCxnSpPr/>
            <p:nvPr/>
          </p:nvCxnSpPr>
          <p:spPr bwMode="gray">
            <a:xfrm rot="16200000" flipH="1">
              <a:off x="5040052" y="2190394"/>
              <a:ext cx="288032" cy="216024"/>
            </a:xfrm>
            <a:prstGeom prst="curved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xtBox 47"/>
            <p:cNvSpPr txBox="1"/>
            <p:nvPr/>
          </p:nvSpPr>
          <p:spPr bwMode="gray">
            <a:xfrm>
              <a:off x="3995936" y="1521007"/>
              <a:ext cx="2160240" cy="633383"/>
            </a:xfrm>
            <a:prstGeom prst="rect">
              <a:avLst/>
            </a:prstGeom>
            <a:noFill/>
          </p:spPr>
          <p:txBody>
            <a:bodyPr wrap="square" lIns="0" tIns="0" rIns="0" bIns="0" rtlCol="0" anchor="ctr">
              <a:noAutofit/>
            </a:bodyPr>
            <a:lstStyle/>
            <a:p>
              <a:pPr algn="r">
                <a:spcBef>
                  <a:spcPts val="300"/>
                </a:spcBef>
                <a:spcAft>
                  <a:spcPts val="300"/>
                </a:spcAft>
                <a:buClr>
                  <a:schemeClr val="accent1"/>
                </a:buClr>
                <a:buSzPct val="90000"/>
              </a:pPr>
              <a:r>
                <a:rPr lang="de-DE" sz="1600">
                  <a:solidFill>
                    <a:schemeClr val="bg2"/>
                  </a:solidFill>
                </a:rPr>
                <a:t>10% aller Nutzer</a:t>
              </a:r>
              <a:endParaRPr lang="en-GB" sz="1600" err="1">
                <a:solidFill>
                  <a:schemeClr val="bg2"/>
                </a:solidFill>
              </a:endParaRPr>
            </a:p>
          </p:txBody>
        </p:sp>
      </p:grpSp>
      <p:sp>
        <p:nvSpPr>
          <p:cNvPr id="11" name="TextBox 10"/>
          <p:cNvSpPr txBox="1"/>
          <p:nvPr/>
        </p:nvSpPr>
        <p:spPr bwMode="gray">
          <a:xfrm>
            <a:off x="3119410" y="2401856"/>
            <a:ext cx="4102926" cy="648072"/>
          </a:xfrm>
          <a:prstGeom prst="rect">
            <a:avLst/>
          </a:prstGeom>
          <a:noFill/>
        </p:spPr>
        <p:txBody>
          <a:bodyPr wrap="square" lIns="0" tIns="0" rIns="0" bIns="0" rtlCol="0" anchor="ctr">
            <a:noAutofit/>
          </a:bodyPr>
          <a:lstStyle/>
          <a:p>
            <a:pPr>
              <a:spcBef>
                <a:spcPts val="300"/>
              </a:spcBef>
              <a:spcAft>
                <a:spcPts val="300"/>
              </a:spcAft>
              <a:buClr>
                <a:schemeClr val="accent1"/>
              </a:buClr>
              <a:buSzPct val="90000"/>
            </a:pPr>
            <a:r>
              <a:rPr lang="de-DE" sz="2800"/>
              <a:t>123456</a:t>
            </a:r>
            <a:endParaRPr lang="en-GB" sz="2800"/>
          </a:p>
        </p:txBody>
      </p:sp>
      <p:sp>
        <p:nvSpPr>
          <p:cNvPr id="12" name="Date Placeholder 6"/>
          <p:cNvSpPr>
            <a:spLocks noGrp="1"/>
          </p:cNvSpPr>
          <p:nvPr>
            <p:ph type="dt" sz="half" idx="14"/>
          </p:nvPr>
        </p:nvSpPr>
        <p:spPr>
          <a:xfrm>
            <a:off x="7416801" y="4450176"/>
            <a:ext cx="1547813" cy="173019"/>
          </a:xfrm>
        </p:spPr>
        <p:txBody>
          <a:bodyPr/>
          <a:lstStyle/>
          <a:p>
            <a:r>
              <a:rPr lang="en-US"/>
              <a:t>20.10.2016</a:t>
            </a:r>
          </a:p>
        </p:txBody>
      </p:sp>
      <p:sp>
        <p:nvSpPr>
          <p:cNvPr id="16" name="Footer Placeholder 7"/>
          <p:cNvSpPr>
            <a:spLocks noGrp="1"/>
          </p:cNvSpPr>
          <p:nvPr>
            <p:ph type="ftr" sz="quarter" idx="15"/>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18010952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 name="TextBox 44"/>
          <p:cNvSpPr txBox="1"/>
          <p:nvPr/>
        </p:nvSpPr>
        <p:spPr bwMode="gray">
          <a:xfrm>
            <a:off x="358776" y="3939902"/>
            <a:ext cx="6435401" cy="870236"/>
          </a:xfrm>
          <a:prstGeom prst="rect">
            <a:avLst/>
          </a:prstGeom>
          <a:solidFill>
            <a:schemeClr val="bg2">
              <a:lumMod val="50000"/>
              <a:alpha val="30196"/>
            </a:scheme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AOL • Minecraft • </a:t>
            </a:r>
            <a:r>
              <a:rPr lang="de-DE" sz="1200" err="1">
                <a:solidFill>
                  <a:schemeClr val="bg1"/>
                </a:solidFill>
              </a:rPr>
              <a:t>Slack</a:t>
            </a:r>
            <a:r>
              <a:rPr lang="de-DE" sz="1200">
                <a:solidFill>
                  <a:schemeClr val="bg1"/>
                </a:solidFill>
              </a:rPr>
              <a:t> • UPS • Uber • Twitch.tv • Mozilla • Facebook • Apple</a:t>
            </a:r>
            <a:br>
              <a:rPr lang="de-DE" sz="1200">
                <a:solidFill>
                  <a:schemeClr val="bg1"/>
                </a:solidFill>
              </a:rPr>
            </a:br>
            <a:r>
              <a:rPr lang="de-DE" sz="1200">
                <a:solidFill>
                  <a:schemeClr val="bg1"/>
                </a:solidFill>
              </a:rPr>
              <a:t>Sony • </a:t>
            </a:r>
            <a:r>
              <a:rPr lang="de-DE" sz="1200" err="1">
                <a:solidFill>
                  <a:schemeClr val="bg1"/>
                </a:solidFill>
              </a:rPr>
              <a:t>Steam</a:t>
            </a:r>
            <a:r>
              <a:rPr lang="de-DE" sz="1200">
                <a:solidFill>
                  <a:schemeClr val="bg1"/>
                </a:solidFill>
              </a:rPr>
              <a:t> • Dropbox • Sega • AshleyMadison.com • Yahoo • </a:t>
            </a:r>
            <a:r>
              <a:rPr lang="de-DE" sz="1200" err="1">
                <a:solidFill>
                  <a:schemeClr val="bg1"/>
                </a:solidFill>
              </a:rPr>
              <a:t>UbiSoft</a:t>
            </a:r>
            <a:br>
              <a:rPr lang="de-DE" sz="1200">
                <a:solidFill>
                  <a:schemeClr val="bg1"/>
                </a:solidFill>
              </a:rPr>
            </a:br>
            <a:r>
              <a:rPr lang="de-DE" sz="1200">
                <a:solidFill>
                  <a:schemeClr val="bg1"/>
                </a:solidFill>
              </a:rPr>
              <a:t>Vodafone • Nintendo • AT&amp;T • </a:t>
            </a:r>
            <a:r>
              <a:rPr lang="de-DE" sz="1200" err="1">
                <a:solidFill>
                  <a:schemeClr val="bg1"/>
                </a:solidFill>
              </a:rPr>
              <a:t>Snapchat</a:t>
            </a:r>
            <a:r>
              <a:rPr lang="de-DE" sz="1200">
                <a:solidFill>
                  <a:schemeClr val="bg1"/>
                </a:solidFill>
              </a:rPr>
              <a:t> • </a:t>
            </a:r>
            <a:r>
              <a:rPr lang="de-DE" sz="1200" err="1">
                <a:solidFill>
                  <a:schemeClr val="bg1"/>
                </a:solidFill>
              </a:rPr>
              <a:t>uTorrent</a:t>
            </a:r>
            <a:r>
              <a:rPr lang="de-DE" sz="1200">
                <a:solidFill>
                  <a:schemeClr val="bg1"/>
                </a:solidFill>
              </a:rPr>
              <a:t> • Ubuntu</a:t>
            </a:r>
            <a:endParaRPr lang="en-GB" sz="1200" err="1">
              <a:solidFill>
                <a:schemeClr val="bg1"/>
              </a:solidFill>
            </a:endParaRPr>
          </a:p>
        </p:txBody>
      </p:sp>
      <p:sp>
        <p:nvSpPr>
          <p:cNvPr id="12" name="Text Placeholder 11"/>
          <p:cNvSpPr>
            <a:spLocks noGrp="1"/>
          </p:cNvSpPr>
          <p:nvPr>
            <p:ph type="body" sz="quarter" idx="17"/>
          </p:nvPr>
        </p:nvSpPr>
        <p:spPr>
          <a:xfrm>
            <a:off x="358776" y="1285793"/>
            <a:ext cx="1584325" cy="971872"/>
          </a:xfrm>
          <a:solidFill>
            <a:srgbClr val="D32F2F"/>
          </a:solidFill>
        </p:spPr>
        <p:txBody>
          <a:bodyPr anchor="t"/>
          <a:lstStyle/>
          <a:p>
            <a:r>
              <a:rPr lang="de-DE"/>
              <a:t>Adobe</a:t>
            </a:r>
            <a:endParaRPr lang="en-GB"/>
          </a:p>
        </p:txBody>
      </p:sp>
      <p:sp>
        <p:nvSpPr>
          <p:cNvPr id="13" name="Text Placeholder 12"/>
          <p:cNvSpPr>
            <a:spLocks noGrp="1"/>
          </p:cNvSpPr>
          <p:nvPr>
            <p:ph type="body" sz="quarter" idx="18"/>
          </p:nvPr>
        </p:nvSpPr>
        <p:spPr>
          <a:xfrm>
            <a:off x="1979563" y="1285793"/>
            <a:ext cx="1584325" cy="971872"/>
          </a:xfrm>
          <a:solidFill>
            <a:srgbClr val="1F76B6"/>
          </a:solidFill>
        </p:spPr>
        <p:txBody>
          <a:bodyPr anchor="t"/>
          <a:lstStyle/>
          <a:p>
            <a:r>
              <a:rPr lang="de-DE"/>
              <a:t>LinkedIn</a:t>
            </a:r>
            <a:endParaRPr lang="en-GB"/>
          </a:p>
        </p:txBody>
      </p:sp>
      <p:sp>
        <p:nvSpPr>
          <p:cNvPr id="14" name="Text Placeholder 13"/>
          <p:cNvSpPr>
            <a:spLocks noGrp="1"/>
          </p:cNvSpPr>
          <p:nvPr>
            <p:ph type="body" sz="quarter" idx="19"/>
          </p:nvPr>
        </p:nvSpPr>
        <p:spPr>
          <a:xfrm>
            <a:off x="3599013" y="1285793"/>
            <a:ext cx="1584325" cy="971872"/>
          </a:xfrm>
          <a:solidFill>
            <a:srgbClr val="2CA7E0"/>
          </a:solidFill>
        </p:spPr>
        <p:txBody>
          <a:bodyPr anchor="t"/>
          <a:lstStyle/>
          <a:p>
            <a:r>
              <a:rPr lang="de-DE"/>
              <a:t>Twitter</a:t>
            </a:r>
            <a:endParaRPr lang="en-GB"/>
          </a:p>
        </p:txBody>
      </p:sp>
      <p:sp>
        <p:nvSpPr>
          <p:cNvPr id="15" name="Text Placeholder 14"/>
          <p:cNvSpPr>
            <a:spLocks noGrp="1"/>
          </p:cNvSpPr>
          <p:nvPr>
            <p:ph type="body" sz="quarter" idx="20"/>
          </p:nvPr>
        </p:nvSpPr>
        <p:spPr>
          <a:xfrm>
            <a:off x="5209853" y="1285793"/>
            <a:ext cx="1584325" cy="971872"/>
          </a:xfrm>
          <a:solidFill>
            <a:srgbClr val="33465D"/>
          </a:solidFill>
        </p:spPr>
        <p:txBody>
          <a:bodyPr anchor="t"/>
          <a:lstStyle/>
          <a:p>
            <a:r>
              <a:rPr lang="de-DE"/>
              <a:t>Tumblr</a:t>
            </a:r>
            <a:endParaRPr lang="en-GB"/>
          </a:p>
        </p:txBody>
      </p:sp>
      <p:sp>
        <p:nvSpPr>
          <p:cNvPr id="30" name="Text Placeholder 11"/>
          <p:cNvSpPr txBox="1">
            <a:spLocks/>
          </p:cNvSpPr>
          <p:nvPr/>
        </p:nvSpPr>
        <p:spPr bwMode="gray">
          <a:xfrm>
            <a:off x="358776" y="2283953"/>
            <a:ext cx="1584325" cy="935869"/>
          </a:xfrm>
          <a:prstGeom prst="rect">
            <a:avLst/>
          </a:prstGeom>
          <a:solidFill>
            <a:srgbClr val="FDB713"/>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err="1"/>
              <a:t>ebay</a:t>
            </a:r>
            <a:endParaRPr lang="en-GB"/>
          </a:p>
        </p:txBody>
      </p:sp>
      <p:sp>
        <p:nvSpPr>
          <p:cNvPr id="31" name="Text Placeholder 12"/>
          <p:cNvSpPr txBox="1">
            <a:spLocks/>
          </p:cNvSpPr>
          <p:nvPr/>
        </p:nvSpPr>
        <p:spPr bwMode="gray">
          <a:xfrm>
            <a:off x="1979563" y="2283953"/>
            <a:ext cx="1584325" cy="935869"/>
          </a:xfrm>
          <a:prstGeom prst="rect">
            <a:avLst/>
          </a:prstGeom>
          <a:solidFill>
            <a:srgbClr val="02379D"/>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a:t>MySpace</a:t>
            </a:r>
            <a:endParaRPr lang="en-GB"/>
          </a:p>
        </p:txBody>
      </p:sp>
      <p:sp>
        <p:nvSpPr>
          <p:cNvPr id="32" name="Text Placeholder 13"/>
          <p:cNvSpPr txBox="1">
            <a:spLocks/>
          </p:cNvSpPr>
          <p:nvPr/>
        </p:nvSpPr>
        <p:spPr bwMode="gray">
          <a:xfrm>
            <a:off x="3599013" y="2283953"/>
            <a:ext cx="1584325" cy="935869"/>
          </a:xfrm>
          <a:prstGeom prst="rect">
            <a:avLst/>
          </a:prstGeom>
          <a:solidFill>
            <a:srgbClr val="7AC13F"/>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err="1"/>
              <a:t>Evernote</a:t>
            </a:r>
            <a:endParaRPr lang="en-GB"/>
          </a:p>
        </p:txBody>
      </p:sp>
      <p:sp>
        <p:nvSpPr>
          <p:cNvPr id="33" name="Text Placeholder 14"/>
          <p:cNvSpPr txBox="1">
            <a:spLocks/>
          </p:cNvSpPr>
          <p:nvPr/>
        </p:nvSpPr>
        <p:spPr bwMode="gray">
          <a:xfrm>
            <a:off x="5209853" y="2283953"/>
            <a:ext cx="1584325" cy="935869"/>
          </a:xfrm>
          <a:prstGeom prst="rect">
            <a:avLst/>
          </a:prstGeom>
          <a:solidFill>
            <a:srgbClr val="F10281"/>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err="1"/>
              <a:t>T-mobile</a:t>
            </a:r>
            <a:endParaRPr lang="en-GB"/>
          </a:p>
        </p:txBody>
      </p:sp>
      <p:sp>
        <p:nvSpPr>
          <p:cNvPr id="7" name="Title 6"/>
          <p:cNvSpPr>
            <a:spLocks noGrp="1"/>
          </p:cNvSpPr>
          <p:nvPr>
            <p:ph type="title"/>
          </p:nvPr>
        </p:nvSpPr>
        <p:spPr/>
        <p:txBody>
          <a:bodyPr/>
          <a:lstStyle/>
          <a:p>
            <a:r>
              <a:rPr lang="de-DE"/>
              <a:t>Passwort Diebstähle</a:t>
            </a:r>
            <a:br>
              <a:rPr lang="de-DE"/>
            </a:br>
            <a:r>
              <a:rPr lang="de-DE">
                <a:solidFill>
                  <a:schemeClr val="tx2"/>
                </a:solidFill>
              </a:rPr>
              <a:t>Von bekannten Diensten</a:t>
            </a:r>
            <a:endParaRPr lang="en-GB">
              <a:solidFill>
                <a:schemeClr val="tx2"/>
              </a:solidFill>
            </a:endParaRPr>
          </a:p>
        </p:txBody>
      </p:sp>
      <p:sp>
        <p:nvSpPr>
          <p:cNvPr id="6" name="Slide Number Placeholder 5"/>
          <p:cNvSpPr>
            <a:spLocks noGrp="1"/>
          </p:cNvSpPr>
          <p:nvPr>
            <p:ph type="sldNum" sz="quarter" idx="23"/>
          </p:nvPr>
        </p:nvSpPr>
        <p:spPr/>
        <p:txBody>
          <a:bodyPr/>
          <a:lstStyle/>
          <a:p>
            <a:endParaRPr lang="en-US" b="1"/>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670225" y="1328405"/>
            <a:ext cx="234467" cy="234467"/>
          </a:xfrm>
          <a:prstGeom prst="rect">
            <a:avLst/>
          </a:prstGeom>
        </p:spPr>
      </p:pic>
      <p:pic>
        <p:nvPicPr>
          <p:cNvPr id="16" name="Picture 1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290745" y="1328404"/>
            <a:ext cx="234467" cy="234467"/>
          </a:xfrm>
          <a:prstGeom prst="rect">
            <a:avLst/>
          </a:prstGeom>
        </p:spPr>
      </p:pic>
      <p:pic>
        <p:nvPicPr>
          <p:cNvPr id="17" name="Picture 16"/>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10462" y="1327276"/>
            <a:ext cx="234467" cy="234467"/>
          </a:xfrm>
          <a:prstGeom prst="rect">
            <a:avLst/>
          </a:prstGeom>
        </p:spPr>
      </p:pic>
      <p:pic>
        <p:nvPicPr>
          <p:cNvPr id="18" name="Picture 17"/>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28845" y="1327275"/>
            <a:ext cx="234467" cy="234467"/>
          </a:xfrm>
          <a:prstGeom prst="rect">
            <a:avLst/>
          </a:prstGeom>
        </p:spPr>
      </p:pic>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670225" y="2956733"/>
            <a:ext cx="234467" cy="234467"/>
          </a:xfrm>
          <a:prstGeom prst="rect">
            <a:avLst/>
          </a:prstGeom>
        </p:spPr>
      </p:pic>
      <p:pic>
        <p:nvPicPr>
          <p:cNvPr id="35" name="Picture 34"/>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290745" y="2956732"/>
            <a:ext cx="234467" cy="234467"/>
          </a:xfrm>
          <a:prstGeom prst="rect">
            <a:avLst/>
          </a:prstGeom>
        </p:spPr>
      </p:pic>
      <p:pic>
        <p:nvPicPr>
          <p:cNvPr id="36" name="Picture 35"/>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10462" y="2955604"/>
            <a:ext cx="234467" cy="234467"/>
          </a:xfrm>
          <a:prstGeom prst="rect">
            <a:avLst/>
          </a:prstGeom>
        </p:spPr>
      </p:pic>
      <p:pic>
        <p:nvPicPr>
          <p:cNvPr id="37" name="Picture 36"/>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28845" y="2955603"/>
            <a:ext cx="234467" cy="234467"/>
          </a:xfrm>
          <a:prstGeom prst="rect">
            <a:avLst/>
          </a:prstGeom>
        </p:spPr>
      </p:pic>
      <p:sp>
        <p:nvSpPr>
          <p:cNvPr id="23" name="TextBox 22"/>
          <p:cNvSpPr txBox="1"/>
          <p:nvPr/>
        </p:nvSpPr>
        <p:spPr bwMode="gray">
          <a:xfrm>
            <a:off x="358776" y="2283953"/>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145 Millionen</a:t>
            </a:r>
            <a:endParaRPr lang="en-GB" sz="1200" err="1">
              <a:solidFill>
                <a:schemeClr val="bg1"/>
              </a:solidFill>
            </a:endParaRPr>
          </a:p>
        </p:txBody>
      </p:sp>
      <p:sp>
        <p:nvSpPr>
          <p:cNvPr id="38" name="TextBox 37"/>
          <p:cNvSpPr txBox="1"/>
          <p:nvPr/>
        </p:nvSpPr>
        <p:spPr bwMode="gray">
          <a:xfrm>
            <a:off x="358777" y="1612515"/>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38 Millionen</a:t>
            </a:r>
            <a:endParaRPr lang="en-GB" sz="1200" err="1">
              <a:solidFill>
                <a:schemeClr val="bg1"/>
              </a:solidFill>
            </a:endParaRPr>
          </a:p>
        </p:txBody>
      </p:sp>
      <p:sp>
        <p:nvSpPr>
          <p:cNvPr id="39" name="TextBox 38"/>
          <p:cNvSpPr txBox="1"/>
          <p:nvPr/>
        </p:nvSpPr>
        <p:spPr bwMode="gray">
          <a:xfrm>
            <a:off x="1979563" y="2282998"/>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164 Millionen</a:t>
            </a:r>
            <a:endParaRPr lang="en-GB" sz="1200" err="1">
              <a:solidFill>
                <a:schemeClr val="bg1"/>
              </a:solidFill>
            </a:endParaRPr>
          </a:p>
        </p:txBody>
      </p:sp>
      <p:sp>
        <p:nvSpPr>
          <p:cNvPr id="40" name="TextBox 39"/>
          <p:cNvSpPr txBox="1"/>
          <p:nvPr/>
        </p:nvSpPr>
        <p:spPr bwMode="gray">
          <a:xfrm>
            <a:off x="1979564" y="1611560"/>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167 Millionen</a:t>
            </a:r>
            <a:endParaRPr lang="en-GB" sz="1200" err="1">
              <a:solidFill>
                <a:schemeClr val="bg1"/>
              </a:solidFill>
            </a:endParaRPr>
          </a:p>
        </p:txBody>
      </p:sp>
      <p:sp>
        <p:nvSpPr>
          <p:cNvPr id="41" name="TextBox 40"/>
          <p:cNvSpPr txBox="1"/>
          <p:nvPr/>
        </p:nvSpPr>
        <p:spPr bwMode="gray">
          <a:xfrm>
            <a:off x="3597574" y="2280143"/>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50 Millionen</a:t>
            </a:r>
            <a:endParaRPr lang="en-GB" sz="1200" err="1">
              <a:solidFill>
                <a:schemeClr val="bg1"/>
              </a:solidFill>
            </a:endParaRPr>
          </a:p>
        </p:txBody>
      </p:sp>
      <p:sp>
        <p:nvSpPr>
          <p:cNvPr id="42" name="TextBox 41"/>
          <p:cNvSpPr txBox="1"/>
          <p:nvPr/>
        </p:nvSpPr>
        <p:spPr bwMode="gray">
          <a:xfrm>
            <a:off x="3597575" y="1608705"/>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32 Millionen</a:t>
            </a:r>
            <a:endParaRPr lang="en-GB" sz="1200" err="1">
              <a:solidFill>
                <a:schemeClr val="bg1"/>
              </a:solidFill>
            </a:endParaRPr>
          </a:p>
        </p:txBody>
      </p:sp>
      <p:sp>
        <p:nvSpPr>
          <p:cNvPr id="43" name="TextBox 42"/>
          <p:cNvSpPr txBox="1"/>
          <p:nvPr/>
        </p:nvSpPr>
        <p:spPr bwMode="gray">
          <a:xfrm>
            <a:off x="5213599" y="2279188"/>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15 Millionen</a:t>
            </a:r>
            <a:endParaRPr lang="en-GB" sz="1200" err="1">
              <a:solidFill>
                <a:schemeClr val="bg1"/>
              </a:solidFill>
            </a:endParaRPr>
          </a:p>
        </p:txBody>
      </p:sp>
      <p:sp>
        <p:nvSpPr>
          <p:cNvPr id="44" name="TextBox 43"/>
          <p:cNvSpPr txBox="1"/>
          <p:nvPr/>
        </p:nvSpPr>
        <p:spPr bwMode="gray">
          <a:xfrm>
            <a:off x="5211219" y="1607750"/>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65 Millionen</a:t>
            </a:r>
            <a:endParaRPr lang="en-GB" sz="1200" err="1">
              <a:solidFill>
                <a:schemeClr val="bg1"/>
              </a:solidFill>
            </a:endParaRPr>
          </a:p>
        </p:txBody>
      </p:sp>
      <p:grpSp>
        <p:nvGrpSpPr>
          <p:cNvPr id="8" name="Group 7"/>
          <p:cNvGrpSpPr/>
          <p:nvPr/>
        </p:nvGrpSpPr>
        <p:grpSpPr>
          <a:xfrm>
            <a:off x="362522" y="3939902"/>
            <a:ext cx="6435401" cy="872136"/>
            <a:chOff x="362522" y="3939902"/>
            <a:chExt cx="6435401" cy="872136"/>
          </a:xfrm>
        </p:grpSpPr>
        <p:sp>
          <p:nvSpPr>
            <p:cNvPr id="47" name="TextBox 46"/>
            <p:cNvSpPr txBox="1"/>
            <p:nvPr/>
          </p:nvSpPr>
          <p:spPr bwMode="gray">
            <a:xfrm>
              <a:off x="362522" y="3941802"/>
              <a:ext cx="6435401" cy="870236"/>
            </a:xfrm>
            <a:prstGeom prst="rect">
              <a:avLst/>
            </a:prstGeom>
            <a:solidFill>
              <a:schemeClr val="tx1">
                <a:lumMod val="75000"/>
                <a:lumOff val="25000"/>
              </a:schemeClr>
            </a:solidFill>
          </p:spPr>
          <p:txBody>
            <a:bodyPr wrap="square" lIns="0" tIns="0" rIns="0" bIns="0" rtlCol="0" anchor="ctr">
              <a:noAutofit/>
            </a:bodyPr>
            <a:lstStyle/>
            <a:p>
              <a:pPr algn="ctr">
                <a:spcBef>
                  <a:spcPts val="300"/>
                </a:spcBef>
                <a:spcAft>
                  <a:spcPts val="300"/>
                </a:spcAft>
                <a:buClr>
                  <a:schemeClr val="accent1"/>
                </a:buClr>
                <a:buSzPct val="90000"/>
              </a:pPr>
              <a:endParaRPr lang="en-GB" sz="3600" err="1">
                <a:solidFill>
                  <a:schemeClr val="bg1"/>
                </a:solidFill>
              </a:endParaRPr>
            </a:p>
          </p:txBody>
        </p:sp>
        <p:grpSp>
          <p:nvGrpSpPr>
            <p:cNvPr id="3" name="Group 2"/>
            <p:cNvGrpSpPr/>
            <p:nvPr/>
          </p:nvGrpSpPr>
          <p:grpSpPr>
            <a:xfrm>
              <a:off x="368847" y="3939902"/>
              <a:ext cx="6219377" cy="870236"/>
              <a:chOff x="368847" y="3939902"/>
              <a:chExt cx="6219377" cy="870236"/>
            </a:xfrm>
          </p:grpSpPr>
          <p:sp>
            <p:nvSpPr>
              <p:cNvPr id="48" name="TextBox 47"/>
              <p:cNvSpPr txBox="1"/>
              <p:nvPr/>
            </p:nvSpPr>
            <p:spPr bwMode="gray">
              <a:xfrm>
                <a:off x="368847" y="3939902"/>
                <a:ext cx="4707209" cy="870236"/>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4400">
                    <a:solidFill>
                      <a:schemeClr val="bg1"/>
                    </a:solidFill>
                  </a:rPr>
                  <a:t>1.000.000.000</a:t>
                </a:r>
                <a:endParaRPr lang="en-GB" sz="4400" err="1">
                  <a:solidFill>
                    <a:schemeClr val="bg1"/>
                  </a:solidFill>
                </a:endParaRPr>
              </a:p>
            </p:txBody>
          </p:sp>
          <p:sp>
            <p:nvSpPr>
              <p:cNvPr id="49" name="TextBox 48"/>
              <p:cNvSpPr txBox="1"/>
              <p:nvPr/>
            </p:nvSpPr>
            <p:spPr bwMode="gray">
              <a:xfrm>
                <a:off x="4838454" y="4011910"/>
                <a:ext cx="1749770" cy="377449"/>
              </a:xfrm>
              <a:prstGeom prst="rect">
                <a:avLst/>
              </a:prstGeom>
              <a:noFill/>
            </p:spPr>
            <p:txBody>
              <a:bodyPr wrap="square" lIns="0" tIns="0" rIns="0" bIns="0" rtlCol="0" anchor="ctr">
                <a:noAutofit/>
              </a:bodyPr>
              <a:lstStyle/>
              <a:p>
                <a:pPr algn="r">
                  <a:spcBef>
                    <a:spcPts val="300"/>
                  </a:spcBef>
                  <a:spcAft>
                    <a:spcPts val="300"/>
                  </a:spcAft>
                  <a:buClr>
                    <a:schemeClr val="accent1"/>
                  </a:buClr>
                  <a:buSzPct val="90000"/>
                </a:pPr>
                <a:r>
                  <a:rPr lang="de-DE" sz="2000">
                    <a:solidFill>
                      <a:schemeClr val="bg1"/>
                    </a:solidFill>
                  </a:rPr>
                  <a:t>gestohlene</a:t>
                </a:r>
                <a:endParaRPr lang="en-GB" sz="2000" err="1">
                  <a:solidFill>
                    <a:schemeClr val="bg1"/>
                  </a:solidFill>
                </a:endParaRPr>
              </a:p>
            </p:txBody>
          </p:sp>
          <p:sp>
            <p:nvSpPr>
              <p:cNvPr id="50" name="TextBox 49"/>
              <p:cNvSpPr txBox="1"/>
              <p:nvPr/>
            </p:nvSpPr>
            <p:spPr bwMode="gray">
              <a:xfrm>
                <a:off x="4838454" y="4362581"/>
                <a:ext cx="1749770" cy="369409"/>
              </a:xfrm>
              <a:prstGeom prst="rect">
                <a:avLst/>
              </a:prstGeom>
              <a:noFill/>
            </p:spPr>
            <p:txBody>
              <a:bodyPr wrap="square" lIns="0" tIns="0" rIns="0" bIns="0" rtlCol="0" anchor="ctr">
                <a:noAutofit/>
              </a:bodyPr>
              <a:lstStyle/>
              <a:p>
                <a:pPr algn="r">
                  <a:spcBef>
                    <a:spcPts val="300"/>
                  </a:spcBef>
                  <a:spcAft>
                    <a:spcPts val="300"/>
                  </a:spcAft>
                  <a:buClr>
                    <a:schemeClr val="accent1"/>
                  </a:buClr>
                  <a:buSzPct val="90000"/>
                </a:pPr>
                <a:r>
                  <a:rPr lang="de-DE" sz="2000">
                    <a:solidFill>
                      <a:schemeClr val="bg1"/>
                    </a:solidFill>
                  </a:rPr>
                  <a:t>Passwörter</a:t>
                </a:r>
                <a:endParaRPr lang="en-GB" sz="2000" err="1">
                  <a:solidFill>
                    <a:schemeClr val="bg1"/>
                  </a:solidFill>
                </a:endParaRPr>
              </a:p>
            </p:txBody>
          </p:sp>
        </p:grpSp>
      </p:grpSp>
      <p:sp>
        <p:nvSpPr>
          <p:cNvPr id="52" name="Date Placeholder 3"/>
          <p:cNvSpPr>
            <a:spLocks noGrp="1"/>
          </p:cNvSpPr>
          <p:nvPr>
            <p:ph type="dt" sz="half" idx="21"/>
          </p:nvPr>
        </p:nvSpPr>
        <p:spPr>
          <a:xfrm>
            <a:off x="7416801" y="4450176"/>
            <a:ext cx="1547813" cy="173019"/>
          </a:xfrm>
        </p:spPr>
        <p:txBody>
          <a:bodyPr/>
          <a:lstStyle/>
          <a:p>
            <a:r>
              <a:rPr lang="en-US"/>
              <a:t>20.10.2016</a:t>
            </a:r>
          </a:p>
        </p:txBody>
      </p:sp>
      <p:sp>
        <p:nvSpPr>
          <p:cNvPr id="53"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1097328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8" grpId="0" animBg="1"/>
      <p:bldP spid="39" grpId="0" animBg="1"/>
      <p:bldP spid="40" grpId="0" animBg="1"/>
      <p:bldP spid="41" grpId="0" animBg="1"/>
      <p:bldP spid="42" grpId="0" animBg="1"/>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bwMode="gray">
          <a:xfrm>
            <a:off x="358776" y="3939902"/>
            <a:ext cx="6435401" cy="870236"/>
          </a:xfrm>
          <a:prstGeom prst="rect">
            <a:avLst/>
          </a:prstGeom>
          <a:solidFill>
            <a:schemeClr val="bg2">
              <a:lumMod val="50000"/>
              <a:alpha val="30196"/>
            </a:scheme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AOL • Minecraft • </a:t>
            </a:r>
            <a:r>
              <a:rPr lang="de-DE" sz="1200" err="1">
                <a:solidFill>
                  <a:schemeClr val="bg1"/>
                </a:solidFill>
              </a:rPr>
              <a:t>Slack</a:t>
            </a:r>
            <a:r>
              <a:rPr lang="de-DE" sz="1200">
                <a:solidFill>
                  <a:schemeClr val="bg1"/>
                </a:solidFill>
              </a:rPr>
              <a:t> • UPS • Uber • Twitch.tv • Mozilla • Facebook • Apple</a:t>
            </a:r>
            <a:br>
              <a:rPr lang="de-DE" sz="1200">
                <a:solidFill>
                  <a:schemeClr val="bg1"/>
                </a:solidFill>
              </a:rPr>
            </a:br>
            <a:r>
              <a:rPr lang="de-DE" sz="1200">
                <a:solidFill>
                  <a:schemeClr val="bg1"/>
                </a:solidFill>
              </a:rPr>
              <a:t>Sony • </a:t>
            </a:r>
            <a:r>
              <a:rPr lang="de-DE" sz="1200" err="1">
                <a:solidFill>
                  <a:schemeClr val="bg1"/>
                </a:solidFill>
              </a:rPr>
              <a:t>Steam</a:t>
            </a:r>
            <a:r>
              <a:rPr lang="de-DE" sz="1200">
                <a:solidFill>
                  <a:schemeClr val="bg1"/>
                </a:solidFill>
              </a:rPr>
              <a:t> • Dropbox • Sega • AshleyMadison.com • Yahoo • </a:t>
            </a:r>
            <a:r>
              <a:rPr lang="de-DE" sz="1200" err="1">
                <a:solidFill>
                  <a:schemeClr val="bg1"/>
                </a:solidFill>
              </a:rPr>
              <a:t>UbiSoft</a:t>
            </a:r>
            <a:br>
              <a:rPr lang="de-DE" sz="1200">
                <a:solidFill>
                  <a:schemeClr val="bg1"/>
                </a:solidFill>
              </a:rPr>
            </a:br>
            <a:r>
              <a:rPr lang="de-DE" sz="1200">
                <a:solidFill>
                  <a:schemeClr val="bg1"/>
                </a:solidFill>
              </a:rPr>
              <a:t>Vodafone • Nintendo • AT&amp;T • </a:t>
            </a:r>
            <a:r>
              <a:rPr lang="de-DE" sz="1200" err="1">
                <a:solidFill>
                  <a:schemeClr val="bg1"/>
                </a:solidFill>
              </a:rPr>
              <a:t>Snapchat</a:t>
            </a:r>
            <a:r>
              <a:rPr lang="de-DE" sz="1200">
                <a:solidFill>
                  <a:schemeClr val="bg1"/>
                </a:solidFill>
              </a:rPr>
              <a:t> • </a:t>
            </a:r>
            <a:r>
              <a:rPr lang="de-DE" sz="1200" err="1">
                <a:solidFill>
                  <a:schemeClr val="bg1"/>
                </a:solidFill>
              </a:rPr>
              <a:t>uTorrent</a:t>
            </a:r>
            <a:r>
              <a:rPr lang="de-DE" sz="1200">
                <a:solidFill>
                  <a:schemeClr val="bg1"/>
                </a:solidFill>
              </a:rPr>
              <a:t> • Ubuntu</a:t>
            </a:r>
            <a:endParaRPr lang="en-GB" sz="1200" err="1">
              <a:solidFill>
                <a:schemeClr val="bg1"/>
              </a:solidFill>
            </a:endParaRPr>
          </a:p>
        </p:txBody>
      </p:sp>
      <p:sp>
        <p:nvSpPr>
          <p:cNvPr id="12" name="Text Placeholder 11"/>
          <p:cNvSpPr>
            <a:spLocks noGrp="1"/>
          </p:cNvSpPr>
          <p:nvPr>
            <p:ph type="body" sz="quarter" idx="17"/>
          </p:nvPr>
        </p:nvSpPr>
        <p:spPr>
          <a:xfrm>
            <a:off x="358776" y="1285793"/>
            <a:ext cx="1584325" cy="971872"/>
          </a:xfrm>
          <a:solidFill>
            <a:srgbClr val="D32F2F"/>
          </a:solidFill>
        </p:spPr>
        <p:txBody>
          <a:bodyPr anchor="t"/>
          <a:lstStyle/>
          <a:p>
            <a:r>
              <a:rPr lang="de-DE"/>
              <a:t>Adobe</a:t>
            </a:r>
            <a:endParaRPr lang="en-GB"/>
          </a:p>
        </p:txBody>
      </p:sp>
      <p:sp>
        <p:nvSpPr>
          <p:cNvPr id="13" name="Text Placeholder 12"/>
          <p:cNvSpPr>
            <a:spLocks noGrp="1"/>
          </p:cNvSpPr>
          <p:nvPr>
            <p:ph type="body" sz="quarter" idx="18"/>
          </p:nvPr>
        </p:nvSpPr>
        <p:spPr>
          <a:xfrm>
            <a:off x="1979563" y="1285793"/>
            <a:ext cx="1584325" cy="971872"/>
          </a:xfrm>
          <a:solidFill>
            <a:srgbClr val="1F76B6"/>
          </a:solidFill>
        </p:spPr>
        <p:txBody>
          <a:bodyPr anchor="t"/>
          <a:lstStyle/>
          <a:p>
            <a:r>
              <a:rPr lang="de-DE"/>
              <a:t>LinkedIn</a:t>
            </a:r>
            <a:endParaRPr lang="en-GB"/>
          </a:p>
        </p:txBody>
      </p:sp>
      <p:sp>
        <p:nvSpPr>
          <p:cNvPr id="14" name="Text Placeholder 13"/>
          <p:cNvSpPr>
            <a:spLocks noGrp="1"/>
          </p:cNvSpPr>
          <p:nvPr>
            <p:ph type="body" sz="quarter" idx="19"/>
          </p:nvPr>
        </p:nvSpPr>
        <p:spPr>
          <a:xfrm>
            <a:off x="3599013" y="1285793"/>
            <a:ext cx="1584325" cy="971872"/>
          </a:xfrm>
          <a:solidFill>
            <a:srgbClr val="2CA7E0"/>
          </a:solidFill>
        </p:spPr>
        <p:txBody>
          <a:bodyPr anchor="t"/>
          <a:lstStyle/>
          <a:p>
            <a:r>
              <a:rPr lang="de-DE"/>
              <a:t>Twitter</a:t>
            </a:r>
            <a:endParaRPr lang="en-GB"/>
          </a:p>
        </p:txBody>
      </p:sp>
      <p:sp>
        <p:nvSpPr>
          <p:cNvPr id="15" name="Text Placeholder 14"/>
          <p:cNvSpPr>
            <a:spLocks noGrp="1"/>
          </p:cNvSpPr>
          <p:nvPr>
            <p:ph type="body" sz="quarter" idx="20"/>
          </p:nvPr>
        </p:nvSpPr>
        <p:spPr>
          <a:xfrm>
            <a:off x="5209853" y="1285793"/>
            <a:ext cx="1584325" cy="971872"/>
          </a:xfrm>
          <a:solidFill>
            <a:srgbClr val="33465D"/>
          </a:solidFill>
        </p:spPr>
        <p:txBody>
          <a:bodyPr anchor="t"/>
          <a:lstStyle/>
          <a:p>
            <a:r>
              <a:rPr lang="de-DE"/>
              <a:t>Tumblr</a:t>
            </a:r>
            <a:endParaRPr lang="en-GB"/>
          </a:p>
        </p:txBody>
      </p:sp>
      <p:sp>
        <p:nvSpPr>
          <p:cNvPr id="30" name="Text Placeholder 11"/>
          <p:cNvSpPr txBox="1">
            <a:spLocks/>
          </p:cNvSpPr>
          <p:nvPr/>
        </p:nvSpPr>
        <p:spPr bwMode="gray">
          <a:xfrm>
            <a:off x="358776" y="2283953"/>
            <a:ext cx="1584325" cy="935869"/>
          </a:xfrm>
          <a:prstGeom prst="rect">
            <a:avLst/>
          </a:prstGeom>
          <a:solidFill>
            <a:srgbClr val="FDB713"/>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err="1"/>
              <a:t>ebay</a:t>
            </a:r>
            <a:endParaRPr lang="en-GB"/>
          </a:p>
        </p:txBody>
      </p:sp>
      <p:sp>
        <p:nvSpPr>
          <p:cNvPr id="31" name="Text Placeholder 12"/>
          <p:cNvSpPr txBox="1">
            <a:spLocks/>
          </p:cNvSpPr>
          <p:nvPr/>
        </p:nvSpPr>
        <p:spPr bwMode="gray">
          <a:xfrm>
            <a:off x="1979563" y="2283953"/>
            <a:ext cx="1584325" cy="935869"/>
          </a:xfrm>
          <a:prstGeom prst="rect">
            <a:avLst/>
          </a:prstGeom>
          <a:solidFill>
            <a:srgbClr val="02379D"/>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a:t>MySpace</a:t>
            </a:r>
            <a:endParaRPr lang="en-GB"/>
          </a:p>
        </p:txBody>
      </p:sp>
      <p:sp>
        <p:nvSpPr>
          <p:cNvPr id="32" name="Text Placeholder 13"/>
          <p:cNvSpPr txBox="1">
            <a:spLocks/>
          </p:cNvSpPr>
          <p:nvPr/>
        </p:nvSpPr>
        <p:spPr bwMode="gray">
          <a:xfrm>
            <a:off x="3599013" y="2283953"/>
            <a:ext cx="1584325" cy="935869"/>
          </a:xfrm>
          <a:prstGeom prst="rect">
            <a:avLst/>
          </a:prstGeom>
          <a:solidFill>
            <a:srgbClr val="7AC13F"/>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err="1"/>
              <a:t>Evernote</a:t>
            </a:r>
            <a:endParaRPr lang="en-GB"/>
          </a:p>
        </p:txBody>
      </p:sp>
      <p:sp>
        <p:nvSpPr>
          <p:cNvPr id="33" name="Text Placeholder 14"/>
          <p:cNvSpPr txBox="1">
            <a:spLocks/>
          </p:cNvSpPr>
          <p:nvPr/>
        </p:nvSpPr>
        <p:spPr bwMode="gray">
          <a:xfrm>
            <a:off x="5209853" y="2283953"/>
            <a:ext cx="1584325" cy="935869"/>
          </a:xfrm>
          <a:prstGeom prst="rect">
            <a:avLst/>
          </a:prstGeom>
          <a:solidFill>
            <a:srgbClr val="F10281"/>
          </a:solidFill>
        </p:spPr>
        <p:txBody>
          <a:bodyPr vert="horz" wrap="square" lIns="72000" tIns="36000" rIns="72000" bIns="36000" rtlCol="0" anchor="b" anchorCtr="0">
            <a:noAutofit/>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200" b="1" kern="1200" baseline="0">
                <a:solidFill>
                  <a:schemeClr val="bg1"/>
                </a:solidFill>
                <a:latin typeface="+mn-lt"/>
                <a:ea typeface="+mn-ea"/>
                <a:cs typeface="+mn-cs"/>
              </a:defRPr>
            </a:lvl1pPr>
            <a:lvl2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2pPr>
            <a:lvl3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3pPr>
            <a:lvl4pPr marL="0" indent="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None/>
              <a:defRPr sz="1200" b="1" kern="1200">
                <a:solidFill>
                  <a:schemeClr val="bg1"/>
                </a:solidFill>
                <a:latin typeface="+mn-lt"/>
                <a:ea typeface="+mn-ea"/>
                <a:cs typeface="+mn-cs"/>
              </a:defRPr>
            </a:lvl4pPr>
            <a:lvl5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5pPr>
            <a:lvl6pPr marL="0" indent="0" algn="l" defTabSz="914400" rtl="0" eaLnBrk="1" latinLnBrk="0" hangingPunct="1">
              <a:lnSpc>
                <a:spcPts val="2000"/>
              </a:lnSpc>
              <a:spcBef>
                <a:spcPts val="300"/>
              </a:spcBef>
              <a:spcAft>
                <a:spcPts val="300"/>
              </a:spcAft>
              <a:buClr>
                <a:schemeClr val="accent1"/>
              </a:buClr>
              <a:buSzPct val="100000"/>
              <a:buFont typeface="+mj-lt"/>
              <a:buNone/>
              <a:defRPr sz="1200" b="1" kern="1200">
                <a:solidFill>
                  <a:schemeClr val="bg1"/>
                </a:solidFill>
                <a:latin typeface="+mn-lt"/>
                <a:ea typeface="+mn-ea"/>
                <a:cs typeface="+mn-cs"/>
              </a:defRPr>
            </a:lvl6pPr>
            <a:lvl7pPr marL="0" indent="0" algn="l" defTabSz="914400" rtl="0" eaLnBrk="1" latinLnBrk="0" hangingPunct="1">
              <a:lnSpc>
                <a:spcPts val="2100"/>
              </a:lnSpc>
              <a:spcBef>
                <a:spcPts val="300"/>
              </a:spcBef>
              <a:spcAft>
                <a:spcPts val="300"/>
              </a:spcAft>
              <a:buClr>
                <a:schemeClr val="accent1"/>
              </a:buClr>
              <a:buSzPct val="90000"/>
              <a:buFont typeface="Arial" panose="020B0604020202020204" pitchFamily="34" charset="0"/>
              <a:buNone/>
              <a:defRPr sz="1200" b="1" kern="1200" cap="all" baseline="0">
                <a:solidFill>
                  <a:schemeClr val="bg1"/>
                </a:solidFill>
                <a:latin typeface="+mn-lt"/>
                <a:ea typeface="+mn-ea"/>
                <a:cs typeface="+mn-cs"/>
              </a:defRPr>
            </a:lvl7pPr>
            <a:lvl8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8pPr>
            <a:lvl9pPr marL="0" indent="0" algn="l" defTabSz="914400" rtl="0" eaLnBrk="1" latinLnBrk="0" hangingPunct="1">
              <a:lnSpc>
                <a:spcPts val="2100"/>
              </a:lnSpc>
              <a:spcBef>
                <a:spcPts val="300"/>
              </a:spcBef>
              <a:spcAft>
                <a:spcPts val="300"/>
              </a:spcAft>
              <a:buFont typeface="Arial" panose="020B0604020202020204" pitchFamily="34" charset="0"/>
              <a:buNone/>
              <a:defRPr sz="1200" b="1" kern="1200" cap="all" baseline="0">
                <a:solidFill>
                  <a:schemeClr val="bg1"/>
                </a:solidFill>
                <a:latin typeface="+mn-lt"/>
                <a:ea typeface="+mn-ea"/>
                <a:cs typeface="+mn-cs"/>
              </a:defRPr>
            </a:lvl9pPr>
          </a:lstStyle>
          <a:p>
            <a:r>
              <a:rPr lang="de-DE" err="1"/>
              <a:t>T-mobile</a:t>
            </a:r>
            <a:endParaRPr lang="en-GB"/>
          </a:p>
        </p:txBody>
      </p:sp>
      <p:sp>
        <p:nvSpPr>
          <p:cNvPr id="7" name="Title 6"/>
          <p:cNvSpPr>
            <a:spLocks noGrp="1"/>
          </p:cNvSpPr>
          <p:nvPr>
            <p:ph type="title"/>
          </p:nvPr>
        </p:nvSpPr>
        <p:spPr/>
        <p:txBody>
          <a:bodyPr/>
          <a:lstStyle/>
          <a:p>
            <a:r>
              <a:rPr lang="de-DE"/>
              <a:t>Passwort Diebstähle</a:t>
            </a:r>
            <a:br>
              <a:rPr lang="de-DE"/>
            </a:br>
            <a:r>
              <a:rPr lang="de-DE">
                <a:solidFill>
                  <a:schemeClr val="tx2"/>
                </a:solidFill>
              </a:rPr>
              <a:t>Von bekannten Diensten</a:t>
            </a:r>
            <a:endParaRPr lang="en-GB">
              <a:solidFill>
                <a:schemeClr val="tx2"/>
              </a:solidFill>
            </a:endParaRPr>
          </a:p>
        </p:txBody>
      </p:sp>
      <p:sp>
        <p:nvSpPr>
          <p:cNvPr id="4" name="Date Placeholder 3"/>
          <p:cNvSpPr>
            <a:spLocks noGrp="1"/>
          </p:cNvSpPr>
          <p:nvPr>
            <p:ph type="dt" sz="half" idx="21"/>
          </p:nvPr>
        </p:nvSpPr>
        <p:spPr/>
        <p:txBody>
          <a:bodyPr/>
          <a:lstStyle/>
          <a:p>
            <a:r>
              <a:rPr lang="en-US"/>
              <a:t>20.10.2016</a:t>
            </a:r>
          </a:p>
        </p:txBody>
      </p:sp>
      <p:sp>
        <p:nvSpPr>
          <p:cNvPr id="5" name="Footer Placeholder 4"/>
          <p:cNvSpPr>
            <a:spLocks noGrp="1"/>
          </p:cNvSpPr>
          <p:nvPr>
            <p:ph type="ftr" sz="quarter" idx="22"/>
          </p:nvPr>
        </p:nvSpPr>
        <p:spPr/>
        <p:txBody>
          <a:bodyPr/>
          <a:lstStyle/>
          <a:p>
            <a:r>
              <a:rPr lang="en-US" err="1"/>
              <a:t>Trust.me</a:t>
            </a:r>
            <a:endParaRPr lang="en-US"/>
          </a:p>
        </p:txBody>
      </p:sp>
      <p:sp>
        <p:nvSpPr>
          <p:cNvPr id="6" name="Slide Number Placeholder 5"/>
          <p:cNvSpPr>
            <a:spLocks noGrp="1"/>
          </p:cNvSpPr>
          <p:nvPr>
            <p:ph type="sldNum" sz="quarter" idx="23"/>
          </p:nvPr>
        </p:nvSpPr>
        <p:spPr/>
        <p:txBody>
          <a:bodyPr/>
          <a:lstStyle/>
          <a:p>
            <a:endParaRPr lang="en-US" b="1"/>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670225" y="1328405"/>
            <a:ext cx="234467" cy="234467"/>
          </a:xfrm>
          <a:prstGeom prst="rect">
            <a:avLst/>
          </a:prstGeom>
        </p:spPr>
      </p:pic>
      <p:pic>
        <p:nvPicPr>
          <p:cNvPr id="16" name="Picture 1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290745" y="1328404"/>
            <a:ext cx="234467" cy="234467"/>
          </a:xfrm>
          <a:prstGeom prst="rect">
            <a:avLst/>
          </a:prstGeom>
        </p:spPr>
      </p:pic>
      <p:pic>
        <p:nvPicPr>
          <p:cNvPr id="17" name="Picture 16"/>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10462" y="1327276"/>
            <a:ext cx="234467" cy="234467"/>
          </a:xfrm>
          <a:prstGeom prst="rect">
            <a:avLst/>
          </a:prstGeom>
        </p:spPr>
      </p:pic>
      <p:pic>
        <p:nvPicPr>
          <p:cNvPr id="18" name="Picture 17"/>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28845" y="1327275"/>
            <a:ext cx="234467" cy="234467"/>
          </a:xfrm>
          <a:prstGeom prst="rect">
            <a:avLst/>
          </a:prstGeom>
        </p:spPr>
      </p:pic>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670225" y="2956733"/>
            <a:ext cx="234467" cy="234467"/>
          </a:xfrm>
          <a:prstGeom prst="rect">
            <a:avLst/>
          </a:prstGeom>
        </p:spPr>
      </p:pic>
      <p:pic>
        <p:nvPicPr>
          <p:cNvPr id="35" name="Picture 34"/>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290745" y="2956732"/>
            <a:ext cx="234467" cy="234467"/>
          </a:xfrm>
          <a:prstGeom prst="rect">
            <a:avLst/>
          </a:prstGeom>
        </p:spPr>
      </p:pic>
      <p:pic>
        <p:nvPicPr>
          <p:cNvPr id="36" name="Picture 35"/>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10462" y="2955604"/>
            <a:ext cx="234467" cy="234467"/>
          </a:xfrm>
          <a:prstGeom prst="rect">
            <a:avLst/>
          </a:prstGeom>
        </p:spPr>
      </p:pic>
      <p:pic>
        <p:nvPicPr>
          <p:cNvPr id="37" name="Picture 36"/>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28845" y="2955603"/>
            <a:ext cx="234467" cy="234467"/>
          </a:xfrm>
          <a:prstGeom prst="rect">
            <a:avLst/>
          </a:prstGeom>
        </p:spPr>
      </p:pic>
      <p:sp>
        <p:nvSpPr>
          <p:cNvPr id="23" name="TextBox 22"/>
          <p:cNvSpPr txBox="1"/>
          <p:nvPr/>
        </p:nvSpPr>
        <p:spPr bwMode="gray">
          <a:xfrm>
            <a:off x="358776" y="2283953"/>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145 Millionen</a:t>
            </a:r>
            <a:endParaRPr lang="en-GB" sz="1200" err="1">
              <a:solidFill>
                <a:schemeClr val="bg1"/>
              </a:solidFill>
            </a:endParaRPr>
          </a:p>
        </p:txBody>
      </p:sp>
      <p:sp>
        <p:nvSpPr>
          <p:cNvPr id="38" name="TextBox 37"/>
          <p:cNvSpPr txBox="1"/>
          <p:nvPr/>
        </p:nvSpPr>
        <p:spPr bwMode="gray">
          <a:xfrm>
            <a:off x="358777" y="1612515"/>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38 Millionen</a:t>
            </a:r>
            <a:endParaRPr lang="en-GB" sz="1200" err="1">
              <a:solidFill>
                <a:schemeClr val="bg1"/>
              </a:solidFill>
            </a:endParaRPr>
          </a:p>
        </p:txBody>
      </p:sp>
      <p:sp>
        <p:nvSpPr>
          <p:cNvPr id="39" name="TextBox 38"/>
          <p:cNvSpPr txBox="1"/>
          <p:nvPr/>
        </p:nvSpPr>
        <p:spPr bwMode="gray">
          <a:xfrm>
            <a:off x="1979563" y="2282998"/>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164 Millionen</a:t>
            </a:r>
            <a:endParaRPr lang="en-GB" sz="1200" err="1">
              <a:solidFill>
                <a:schemeClr val="bg1"/>
              </a:solidFill>
            </a:endParaRPr>
          </a:p>
        </p:txBody>
      </p:sp>
      <p:sp>
        <p:nvSpPr>
          <p:cNvPr id="40" name="TextBox 39"/>
          <p:cNvSpPr txBox="1"/>
          <p:nvPr/>
        </p:nvSpPr>
        <p:spPr bwMode="gray">
          <a:xfrm>
            <a:off x="1979564" y="1611560"/>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167 Millionen</a:t>
            </a:r>
            <a:endParaRPr lang="en-GB" sz="1200" err="1">
              <a:solidFill>
                <a:schemeClr val="bg1"/>
              </a:solidFill>
            </a:endParaRPr>
          </a:p>
        </p:txBody>
      </p:sp>
      <p:sp>
        <p:nvSpPr>
          <p:cNvPr id="41" name="TextBox 40"/>
          <p:cNvSpPr txBox="1"/>
          <p:nvPr/>
        </p:nvSpPr>
        <p:spPr bwMode="gray">
          <a:xfrm>
            <a:off x="3597574" y="2280143"/>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50 Millionen</a:t>
            </a:r>
            <a:endParaRPr lang="en-GB" sz="1200" err="1">
              <a:solidFill>
                <a:schemeClr val="bg1"/>
              </a:solidFill>
            </a:endParaRPr>
          </a:p>
        </p:txBody>
      </p:sp>
      <p:sp>
        <p:nvSpPr>
          <p:cNvPr id="42" name="TextBox 41"/>
          <p:cNvSpPr txBox="1"/>
          <p:nvPr/>
        </p:nvSpPr>
        <p:spPr bwMode="gray">
          <a:xfrm>
            <a:off x="3597575" y="1608705"/>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32 Millionen</a:t>
            </a:r>
            <a:endParaRPr lang="en-GB" sz="1200" err="1">
              <a:solidFill>
                <a:schemeClr val="bg1"/>
              </a:solidFill>
            </a:endParaRPr>
          </a:p>
        </p:txBody>
      </p:sp>
      <p:sp>
        <p:nvSpPr>
          <p:cNvPr id="43" name="TextBox 42"/>
          <p:cNvSpPr txBox="1"/>
          <p:nvPr/>
        </p:nvSpPr>
        <p:spPr bwMode="gray">
          <a:xfrm>
            <a:off x="5213599" y="2279188"/>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15 Millionen</a:t>
            </a:r>
            <a:endParaRPr lang="en-GB" sz="1200" err="1">
              <a:solidFill>
                <a:schemeClr val="bg1"/>
              </a:solidFill>
            </a:endParaRPr>
          </a:p>
        </p:txBody>
      </p:sp>
      <p:sp>
        <p:nvSpPr>
          <p:cNvPr id="44" name="TextBox 43"/>
          <p:cNvSpPr txBox="1"/>
          <p:nvPr/>
        </p:nvSpPr>
        <p:spPr bwMode="gray">
          <a:xfrm>
            <a:off x="5211219" y="1607750"/>
            <a:ext cx="1584324" cy="647060"/>
          </a:xfrm>
          <a:prstGeom prst="rect">
            <a:avLst/>
          </a:prstGeom>
          <a:solidFill>
            <a:srgbClr val="F8F8F8">
              <a:alpha val="30196"/>
            </a:srgbClr>
          </a:solidFill>
        </p:spPr>
        <p:txBody>
          <a:bodyPr wrap="square" lIns="0" tIns="0" rIns="0" bIns="0" rtlCol="0" anchor="ctr">
            <a:noAutofit/>
          </a:bodyPr>
          <a:lstStyle/>
          <a:p>
            <a:pPr algn="ctr">
              <a:spcBef>
                <a:spcPts val="300"/>
              </a:spcBef>
              <a:spcAft>
                <a:spcPts val="300"/>
              </a:spcAft>
              <a:buClr>
                <a:schemeClr val="accent1"/>
              </a:buClr>
              <a:buSzPct val="90000"/>
            </a:pPr>
            <a:r>
              <a:rPr lang="de-DE" sz="1200">
                <a:solidFill>
                  <a:schemeClr val="bg1"/>
                </a:solidFill>
              </a:rPr>
              <a:t>65 Millionen</a:t>
            </a:r>
            <a:endParaRPr lang="en-GB" sz="1200" err="1">
              <a:solidFill>
                <a:schemeClr val="bg1"/>
              </a:solidFill>
            </a:endParaRPr>
          </a:p>
        </p:txBody>
      </p:sp>
      <p:grpSp>
        <p:nvGrpSpPr>
          <p:cNvPr id="8" name="Group 7"/>
          <p:cNvGrpSpPr/>
          <p:nvPr/>
        </p:nvGrpSpPr>
        <p:grpSpPr>
          <a:xfrm>
            <a:off x="358776" y="1277506"/>
            <a:ext cx="6439147" cy="1942316"/>
            <a:chOff x="358776" y="3941802"/>
            <a:chExt cx="6439147" cy="1942316"/>
          </a:xfrm>
        </p:grpSpPr>
        <p:sp>
          <p:nvSpPr>
            <p:cNvPr id="47" name="TextBox 46"/>
            <p:cNvSpPr txBox="1"/>
            <p:nvPr/>
          </p:nvSpPr>
          <p:spPr bwMode="gray">
            <a:xfrm>
              <a:off x="358776" y="3941802"/>
              <a:ext cx="6439147" cy="1942316"/>
            </a:xfrm>
            <a:prstGeom prst="rect">
              <a:avLst/>
            </a:prstGeom>
            <a:solidFill>
              <a:srgbClr val="656565">
                <a:alpha val="89804"/>
              </a:srgbClr>
            </a:solidFill>
          </p:spPr>
          <p:txBody>
            <a:bodyPr wrap="square" lIns="0" tIns="0" rIns="0" bIns="0" rtlCol="0" anchor="ctr">
              <a:noAutofit/>
            </a:bodyPr>
            <a:lstStyle/>
            <a:p>
              <a:pPr algn="ctr">
                <a:spcBef>
                  <a:spcPts val="300"/>
                </a:spcBef>
                <a:spcAft>
                  <a:spcPts val="300"/>
                </a:spcAft>
                <a:buClr>
                  <a:schemeClr val="accent1"/>
                </a:buClr>
                <a:buSzPct val="90000"/>
              </a:pPr>
              <a:endParaRPr lang="en-GB" sz="3600" err="1">
                <a:solidFill>
                  <a:schemeClr val="bg1"/>
                </a:solidFill>
              </a:endParaRPr>
            </a:p>
          </p:txBody>
        </p:sp>
        <p:sp>
          <p:nvSpPr>
            <p:cNvPr id="48" name="TextBox 47"/>
            <p:cNvSpPr txBox="1"/>
            <p:nvPr/>
          </p:nvSpPr>
          <p:spPr bwMode="gray">
            <a:xfrm>
              <a:off x="368847" y="4223404"/>
              <a:ext cx="6429076" cy="137476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6000">
                  <a:solidFill>
                    <a:schemeClr val="bg1"/>
                  </a:solidFill>
                </a:rPr>
                <a:t>1.000.000.000</a:t>
              </a:r>
              <a:endParaRPr lang="en-GB" sz="6000" err="1">
                <a:solidFill>
                  <a:schemeClr val="bg1"/>
                </a:solidFill>
              </a:endParaRPr>
            </a:p>
          </p:txBody>
        </p:sp>
      </p:grpSp>
    </p:spTree>
    <p:extLst>
      <p:ext uri="{BB962C8B-B14F-4D97-AF65-F5344CB8AC3E}">
        <p14:creationId xmlns:p14="http://schemas.microsoft.com/office/powerpoint/2010/main" val="3101569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8" grpId="0" animBg="1"/>
      <p:bldP spid="39" grpId="0" animBg="1"/>
      <p:bldP spid="40" grpId="0" animBg="1"/>
      <p:bldP spid="41" grpId="0" animBg="1"/>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de-DE"/>
              <a:t>Unsere Vision</a:t>
            </a:r>
            <a:br>
              <a:rPr lang="de-DE"/>
            </a:br>
            <a:r>
              <a:rPr lang="de-DE">
                <a:solidFill>
                  <a:schemeClr val="tx2"/>
                </a:solidFill>
              </a:rPr>
              <a:t>Passwortlose Authentifizierung</a:t>
            </a:r>
            <a:endParaRPr lang="en-GB">
              <a:solidFill>
                <a:schemeClr val="tx2"/>
              </a:solidFill>
            </a:endParaRPr>
          </a:p>
        </p:txBody>
      </p:sp>
      <p:sp>
        <p:nvSpPr>
          <p:cNvPr id="13" name="Slide Number Placeholder 12"/>
          <p:cNvSpPr>
            <a:spLocks noGrp="1"/>
          </p:cNvSpPr>
          <p:nvPr>
            <p:ph type="sldNum" sz="quarter" idx="16"/>
          </p:nvPr>
        </p:nvSpPr>
        <p:spPr/>
        <p:txBody>
          <a:bodyPr/>
          <a:lstStyle/>
          <a:p>
            <a:endParaRPr lang="en-US" b="1"/>
          </a:p>
        </p:txBody>
      </p:sp>
      <p:pic>
        <p:nvPicPr>
          <p:cNvPr id="16" name="Picture 15"/>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47366" y="1131590"/>
            <a:ext cx="3099869" cy="4011910"/>
          </a:xfrm>
          <a:prstGeom prst="rect">
            <a:avLst/>
          </a:prstGeom>
        </p:spPr>
      </p:pic>
      <p:grpSp>
        <p:nvGrpSpPr>
          <p:cNvPr id="8" name="Group 7"/>
          <p:cNvGrpSpPr/>
          <p:nvPr/>
        </p:nvGrpSpPr>
        <p:grpSpPr>
          <a:xfrm>
            <a:off x="899592" y="3076971"/>
            <a:ext cx="1296145" cy="1296145"/>
            <a:chOff x="899592" y="2931790"/>
            <a:chExt cx="1296145" cy="1296145"/>
          </a:xfrm>
        </p:grpSpPr>
        <p:sp>
          <p:nvSpPr>
            <p:cNvPr id="15" name="Oval 14"/>
            <p:cNvSpPr/>
            <p:nvPr/>
          </p:nvSpPr>
          <p:spPr bwMode="gray">
            <a:xfrm>
              <a:off x="899593" y="2931791"/>
              <a:ext cx="1296144" cy="1296144"/>
            </a:xfrm>
            <a:prstGeom prst="ellipse">
              <a:avLst/>
            </a:prstGeom>
            <a:solidFill>
              <a:schemeClr val="bg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700000">
              <a:off x="959469" y="3230803"/>
              <a:ext cx="937256" cy="937256"/>
            </a:xfrm>
            <a:prstGeom prst="rect">
              <a:avLst/>
            </a:prstGeom>
          </p:spPr>
        </p:pic>
        <p:sp>
          <p:nvSpPr>
            <p:cNvPr id="3" name="&quot;No&quot; Symbol 2"/>
            <p:cNvSpPr/>
            <p:nvPr/>
          </p:nvSpPr>
          <p:spPr bwMode="gray">
            <a:xfrm>
              <a:off x="899592" y="2931790"/>
              <a:ext cx="1296144" cy="1296144"/>
            </a:xfrm>
            <a:prstGeom prst="noSmoking">
              <a:avLst>
                <a:gd name="adj" fmla="val 7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grpSp>
      <p:grpSp>
        <p:nvGrpSpPr>
          <p:cNvPr id="27" name="Group 26"/>
          <p:cNvGrpSpPr/>
          <p:nvPr/>
        </p:nvGrpSpPr>
        <p:grpSpPr>
          <a:xfrm>
            <a:off x="5398864" y="3072093"/>
            <a:ext cx="1296144" cy="1301021"/>
            <a:chOff x="5220072" y="2931790"/>
            <a:chExt cx="1296144" cy="1301021"/>
          </a:xfrm>
        </p:grpSpPr>
        <p:sp>
          <p:nvSpPr>
            <p:cNvPr id="18" name="Oval 17"/>
            <p:cNvSpPr/>
            <p:nvPr/>
          </p:nvSpPr>
          <p:spPr bwMode="gray">
            <a:xfrm>
              <a:off x="5220072" y="2936667"/>
              <a:ext cx="1296144" cy="1296144"/>
            </a:xfrm>
            <a:prstGeom prst="ellipse">
              <a:avLst/>
            </a:prstGeom>
            <a:solidFill>
              <a:schemeClr val="bg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8037" y="3112666"/>
              <a:ext cx="721591" cy="1020637"/>
            </a:xfrm>
            <a:prstGeom prst="rect">
              <a:avLst/>
            </a:prstGeom>
          </p:spPr>
        </p:pic>
        <p:sp>
          <p:nvSpPr>
            <p:cNvPr id="6" name="Donut 5"/>
            <p:cNvSpPr/>
            <p:nvPr/>
          </p:nvSpPr>
          <p:spPr bwMode="gray">
            <a:xfrm>
              <a:off x="5220073" y="2931790"/>
              <a:ext cx="1296143" cy="1296143"/>
            </a:xfrm>
            <a:prstGeom prst="donut">
              <a:avLst>
                <a:gd name="adj" fmla="val 6206"/>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grpSp>
      <p:grpSp>
        <p:nvGrpSpPr>
          <p:cNvPr id="7" name="Group 6"/>
          <p:cNvGrpSpPr/>
          <p:nvPr/>
        </p:nvGrpSpPr>
        <p:grpSpPr>
          <a:xfrm>
            <a:off x="897782" y="1568514"/>
            <a:ext cx="1297955" cy="1296145"/>
            <a:chOff x="897782" y="1423333"/>
            <a:chExt cx="1297955" cy="1296145"/>
          </a:xfrm>
        </p:grpSpPr>
        <p:sp>
          <p:nvSpPr>
            <p:cNvPr id="21" name="Oval 20"/>
            <p:cNvSpPr/>
            <p:nvPr/>
          </p:nvSpPr>
          <p:spPr bwMode="gray">
            <a:xfrm>
              <a:off x="899593" y="1423334"/>
              <a:ext cx="1296144" cy="1296144"/>
            </a:xfrm>
            <a:prstGeom prst="ellipse">
              <a:avLst/>
            </a:prstGeom>
            <a:solidFill>
              <a:schemeClr val="bg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sp>
          <p:nvSpPr>
            <p:cNvPr id="2" name="TextBox 1"/>
            <p:cNvSpPr txBox="1"/>
            <p:nvPr/>
          </p:nvSpPr>
          <p:spPr bwMode="gray">
            <a:xfrm>
              <a:off x="897782" y="1851670"/>
              <a:ext cx="1225946" cy="504056"/>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2800" b="1">
                  <a:solidFill>
                    <a:schemeClr val="bg1"/>
                  </a:solidFill>
                </a:rPr>
                <a:t>****</a:t>
              </a:r>
              <a:endParaRPr lang="en-GB" sz="2800" b="1" err="1">
                <a:solidFill>
                  <a:schemeClr val="bg1"/>
                </a:solidFill>
              </a:endParaRPr>
            </a:p>
          </p:txBody>
        </p:sp>
        <p:sp>
          <p:nvSpPr>
            <p:cNvPr id="23" name="&quot;No&quot; Symbol 22"/>
            <p:cNvSpPr/>
            <p:nvPr/>
          </p:nvSpPr>
          <p:spPr bwMode="gray">
            <a:xfrm>
              <a:off x="899592" y="1423333"/>
              <a:ext cx="1296144" cy="1296144"/>
            </a:xfrm>
            <a:prstGeom prst="noSmoking">
              <a:avLst>
                <a:gd name="adj" fmla="val 7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grpSp>
      <p:grpSp>
        <p:nvGrpSpPr>
          <p:cNvPr id="28" name="Group 27"/>
          <p:cNvGrpSpPr/>
          <p:nvPr/>
        </p:nvGrpSpPr>
        <p:grpSpPr>
          <a:xfrm>
            <a:off x="5398865" y="1563638"/>
            <a:ext cx="1296144" cy="1301021"/>
            <a:chOff x="5220073" y="1423335"/>
            <a:chExt cx="1296144" cy="1301021"/>
          </a:xfrm>
        </p:grpSpPr>
        <p:sp>
          <p:nvSpPr>
            <p:cNvPr id="24" name="Oval 23"/>
            <p:cNvSpPr/>
            <p:nvPr/>
          </p:nvSpPr>
          <p:spPr bwMode="gray">
            <a:xfrm>
              <a:off x="5220073" y="1428212"/>
              <a:ext cx="1296144" cy="1296144"/>
            </a:xfrm>
            <a:prstGeom prst="ellipse">
              <a:avLst/>
            </a:prstGeom>
            <a:solidFill>
              <a:schemeClr val="bg2">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3117" y="1783375"/>
              <a:ext cx="836796" cy="836796"/>
            </a:xfrm>
            <a:prstGeom prst="rect">
              <a:avLst/>
            </a:prstGeom>
          </p:spPr>
        </p:pic>
        <p:sp>
          <p:nvSpPr>
            <p:cNvPr id="26" name="Donut 25"/>
            <p:cNvSpPr/>
            <p:nvPr/>
          </p:nvSpPr>
          <p:spPr bwMode="gray">
            <a:xfrm>
              <a:off x="5220073" y="1423335"/>
              <a:ext cx="1296143" cy="1296143"/>
            </a:xfrm>
            <a:prstGeom prst="donut">
              <a:avLst>
                <a:gd name="adj" fmla="val 6206"/>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GB" sz="1200" b="1" err="1">
                <a:solidFill>
                  <a:schemeClr val="bg1"/>
                </a:solidFill>
              </a:endParaRPr>
            </a:p>
          </p:txBody>
        </p:sp>
      </p:grpSp>
      <p:sp>
        <p:nvSpPr>
          <p:cNvPr id="29" name="Date Placeholder 3"/>
          <p:cNvSpPr>
            <a:spLocks noGrp="1"/>
          </p:cNvSpPr>
          <p:nvPr>
            <p:ph type="dt" sz="half" idx="21"/>
          </p:nvPr>
        </p:nvSpPr>
        <p:spPr>
          <a:xfrm>
            <a:off x="7416801" y="4450176"/>
            <a:ext cx="1547813" cy="173019"/>
          </a:xfrm>
        </p:spPr>
        <p:txBody>
          <a:bodyPr/>
          <a:lstStyle/>
          <a:p>
            <a:r>
              <a:rPr lang="en-US"/>
              <a:t>20.10.2016</a:t>
            </a:r>
          </a:p>
        </p:txBody>
      </p:sp>
      <p:sp>
        <p:nvSpPr>
          <p:cNvPr id="30"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3954333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2000"/>
                            </p:stCondLst>
                            <p:childTnLst>
                              <p:par>
                                <p:cTn id="13" presetID="10" presetClass="entr" presetSubtype="0" fill="hold" nodeType="afterEffect">
                                  <p:stCondLst>
                                    <p:cond delay="200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4500"/>
                            </p:stCondLst>
                            <p:childTnLst>
                              <p:par>
                                <p:cTn id="17" presetID="10"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Verfügbare Sensoren</a:t>
            </a:r>
            <a:br>
              <a:rPr lang="de-DE"/>
            </a:br>
            <a:r>
              <a:rPr lang="de-DE">
                <a:solidFill>
                  <a:schemeClr val="tx2"/>
                </a:solidFill>
              </a:rPr>
              <a:t>Einer modernen</a:t>
            </a:r>
            <a:r>
              <a:rPr lang="de-DE"/>
              <a:t> </a:t>
            </a:r>
            <a:r>
              <a:rPr lang="de-DE" err="1">
                <a:solidFill>
                  <a:schemeClr val="tx2"/>
                </a:solidFill>
              </a:rPr>
              <a:t>Smartwatch</a:t>
            </a:r>
            <a:endParaRPr lang="de-DE"/>
          </a:p>
        </p:txBody>
      </p:sp>
      <p:sp>
        <p:nvSpPr>
          <p:cNvPr id="6" name="Foliennummernplatzhalter 5"/>
          <p:cNvSpPr>
            <a:spLocks noGrp="1"/>
          </p:cNvSpPr>
          <p:nvPr>
            <p:ph type="sldNum" sz="quarter" idx="16"/>
          </p:nvPr>
        </p:nvSpPr>
        <p:spPr/>
        <p:txBody>
          <a:bodyPr/>
          <a:lstStyle/>
          <a:p>
            <a:endParaRPr lang="en-US" b="1"/>
          </a:p>
        </p:txBody>
      </p:sp>
      <p:pic>
        <p:nvPicPr>
          <p:cNvPr id="7" name="Grafik 6"/>
          <p:cNvPicPr>
            <a:picLocks noChangeAspect="1"/>
          </p:cNvPicPr>
          <p:nvPr/>
        </p:nvPicPr>
        <p:blipFill rotWithShape="1">
          <a:blip r:embed="rId3" cstate="print">
            <a:extLst>
              <a:ext uri="{28A0092B-C50C-407E-A947-70E740481C1C}">
                <a14:useLocalDpi xmlns:a14="http://schemas.microsoft.com/office/drawing/2010/main" val="0"/>
              </a:ext>
            </a:extLst>
          </a:blip>
          <a:srcRect l="6688" t="56496" r="80712" b="7775"/>
          <a:stretch/>
        </p:blipFill>
        <p:spPr>
          <a:xfrm>
            <a:off x="3304979" y="2229718"/>
            <a:ext cx="1152128" cy="1584176"/>
          </a:xfrm>
          <a:prstGeom prst="rect">
            <a:avLst/>
          </a:prstGeom>
        </p:spPr>
      </p:pic>
      <p:sp>
        <p:nvSpPr>
          <p:cNvPr id="24" name="Textfeld 23"/>
          <p:cNvSpPr txBox="1"/>
          <p:nvPr/>
        </p:nvSpPr>
        <p:spPr bwMode="gray">
          <a:xfrm>
            <a:off x="3381229" y="4602811"/>
            <a:ext cx="1014406" cy="17930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Orientierung</a:t>
            </a:r>
          </a:p>
        </p:txBody>
      </p:sp>
      <p:pic>
        <p:nvPicPr>
          <p:cNvPr id="36" name="Grafik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3789" y="4242811"/>
            <a:ext cx="360000" cy="360000"/>
          </a:xfrm>
          <a:prstGeom prst="rect">
            <a:avLst/>
          </a:prstGeom>
        </p:spPr>
      </p:pic>
      <p:sp>
        <p:nvSpPr>
          <p:cNvPr id="2" name="Ellipse 1"/>
          <p:cNvSpPr/>
          <p:nvPr/>
        </p:nvSpPr>
        <p:spPr bwMode="gray">
          <a:xfrm>
            <a:off x="3400425" y="2540794"/>
            <a:ext cx="945355" cy="9453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err="1">
              <a:solidFill>
                <a:schemeClr val="bg1"/>
              </a:solidFill>
            </a:endParaRPr>
          </a:p>
        </p:txBody>
      </p:sp>
      <p:sp>
        <p:nvSpPr>
          <p:cNvPr id="9" name="Textfeld 8"/>
          <p:cNvSpPr txBox="1"/>
          <p:nvPr/>
        </p:nvSpPr>
        <p:spPr bwMode="gray">
          <a:xfrm>
            <a:off x="3767725" y="3175405"/>
            <a:ext cx="210751" cy="23265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rgbClr val="BE4200"/>
                </a:solidFill>
              </a:rPr>
              <a:t>70</a:t>
            </a:r>
          </a:p>
        </p:txBody>
      </p:sp>
      <p:sp>
        <p:nvSpPr>
          <p:cNvPr id="22" name="Textfeld 21"/>
          <p:cNvSpPr txBox="1"/>
          <p:nvPr/>
        </p:nvSpPr>
        <p:spPr bwMode="gray">
          <a:xfrm>
            <a:off x="5474991" y="2972742"/>
            <a:ext cx="864096" cy="25298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Magnetfeld</a:t>
            </a:r>
          </a:p>
        </p:txBody>
      </p:sp>
      <p:pic>
        <p:nvPicPr>
          <p:cNvPr id="42" name="Grafik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2073" y="2907353"/>
            <a:ext cx="360000" cy="360000"/>
          </a:xfrm>
          <a:prstGeom prst="rect">
            <a:avLst/>
          </a:prstGeom>
        </p:spPr>
      </p:pic>
      <p:sp>
        <p:nvSpPr>
          <p:cNvPr id="23" name="Textfeld 22"/>
          <p:cNvSpPr txBox="1"/>
          <p:nvPr/>
        </p:nvSpPr>
        <p:spPr bwMode="gray">
          <a:xfrm>
            <a:off x="4957116" y="4043944"/>
            <a:ext cx="404957" cy="19223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Licht</a:t>
            </a:r>
          </a:p>
        </p:txBody>
      </p:sp>
      <p:pic>
        <p:nvPicPr>
          <p:cNvPr id="45" name="Grafik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722" y="3965363"/>
            <a:ext cx="360000" cy="360000"/>
          </a:xfrm>
          <a:prstGeom prst="rect">
            <a:avLst/>
          </a:prstGeom>
        </p:spPr>
      </p:pic>
      <p:sp>
        <p:nvSpPr>
          <p:cNvPr id="19" name="Textfeld 18"/>
          <p:cNvSpPr txBox="1"/>
          <p:nvPr/>
        </p:nvSpPr>
        <p:spPr bwMode="gray">
          <a:xfrm>
            <a:off x="1975355" y="2980197"/>
            <a:ext cx="318323" cy="238076"/>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Puls</a:t>
            </a:r>
          </a:p>
        </p:txBody>
      </p:sp>
      <p:pic>
        <p:nvPicPr>
          <p:cNvPr id="47" name="Grafik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06999" y="2907353"/>
            <a:ext cx="360000" cy="360000"/>
          </a:xfrm>
          <a:prstGeom prst="rect">
            <a:avLst/>
          </a:prstGeom>
        </p:spPr>
      </p:pic>
      <p:pic>
        <p:nvPicPr>
          <p:cNvPr id="48" name="Grafik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61291" y="2709907"/>
            <a:ext cx="423618" cy="423618"/>
          </a:xfrm>
          <a:prstGeom prst="rect">
            <a:avLst/>
          </a:prstGeom>
        </p:spPr>
      </p:pic>
      <p:sp>
        <p:nvSpPr>
          <p:cNvPr id="30" name="Textfeld 29"/>
          <p:cNvSpPr txBox="1"/>
          <p:nvPr/>
        </p:nvSpPr>
        <p:spPr bwMode="gray">
          <a:xfrm>
            <a:off x="4958574" y="1947525"/>
            <a:ext cx="669585" cy="21600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Mikrofon</a:t>
            </a:r>
          </a:p>
        </p:txBody>
      </p:sp>
      <p:pic>
        <p:nvPicPr>
          <p:cNvPr id="49" name="Grafik 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6326" y="1875525"/>
            <a:ext cx="360000" cy="360000"/>
          </a:xfrm>
          <a:prstGeom prst="rect">
            <a:avLst/>
          </a:prstGeom>
        </p:spPr>
      </p:pic>
      <p:sp>
        <p:nvSpPr>
          <p:cNvPr id="27" name="Textfeld 26"/>
          <p:cNvSpPr txBox="1"/>
          <p:nvPr/>
        </p:nvSpPr>
        <p:spPr bwMode="gray">
          <a:xfrm>
            <a:off x="1444577" y="2379490"/>
            <a:ext cx="1076615" cy="21134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Höhenmesser</a:t>
            </a:r>
          </a:p>
        </p:txBody>
      </p:sp>
      <p:pic>
        <p:nvPicPr>
          <p:cNvPr id="50" name="Grafik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43220" y="2286448"/>
            <a:ext cx="360000" cy="360000"/>
          </a:xfrm>
          <a:prstGeom prst="rect">
            <a:avLst/>
          </a:prstGeom>
        </p:spPr>
      </p:pic>
      <p:sp>
        <p:nvSpPr>
          <p:cNvPr id="18" name="Textfeld 17"/>
          <p:cNvSpPr txBox="1"/>
          <p:nvPr/>
        </p:nvSpPr>
        <p:spPr bwMode="gray">
          <a:xfrm>
            <a:off x="2059128" y="1933010"/>
            <a:ext cx="757395" cy="19832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Gyroskop</a:t>
            </a:r>
          </a:p>
        </p:txBody>
      </p:sp>
      <p:pic>
        <p:nvPicPr>
          <p:cNvPr id="51" name="Grafik 50"/>
          <p:cNvPicPr>
            <a:picLocks noChangeAspect="1"/>
          </p:cNvPicPr>
          <p:nvPr/>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751" y="1878117"/>
            <a:ext cx="360000" cy="360000"/>
          </a:xfrm>
          <a:prstGeom prst="rect">
            <a:avLst/>
          </a:prstGeom>
        </p:spPr>
      </p:pic>
      <p:sp>
        <p:nvSpPr>
          <p:cNvPr id="29" name="Textfeld 28"/>
          <p:cNvSpPr txBox="1"/>
          <p:nvPr/>
        </p:nvSpPr>
        <p:spPr bwMode="gray">
          <a:xfrm>
            <a:off x="5362073" y="2367152"/>
            <a:ext cx="218715" cy="21176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UV</a:t>
            </a:r>
          </a:p>
        </p:txBody>
      </p:sp>
      <p:pic>
        <p:nvPicPr>
          <p:cNvPr id="68" name="Grafik 6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64756" y="2299608"/>
            <a:ext cx="360000" cy="360000"/>
          </a:xfrm>
          <a:prstGeom prst="rect">
            <a:avLst/>
          </a:prstGeom>
        </p:spPr>
      </p:pic>
      <p:sp>
        <p:nvSpPr>
          <p:cNvPr id="20" name="Textfeld 19"/>
          <p:cNvSpPr txBox="1"/>
          <p:nvPr/>
        </p:nvSpPr>
        <p:spPr bwMode="gray">
          <a:xfrm>
            <a:off x="2337956" y="4044709"/>
            <a:ext cx="600877" cy="19146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Position</a:t>
            </a:r>
          </a:p>
        </p:txBody>
      </p:sp>
      <p:pic>
        <p:nvPicPr>
          <p:cNvPr id="69" name="Grafik 6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44890" y="3961017"/>
            <a:ext cx="360000" cy="360000"/>
          </a:xfrm>
          <a:prstGeom prst="rect">
            <a:avLst/>
          </a:prstGeom>
        </p:spPr>
      </p:pic>
      <p:sp>
        <p:nvSpPr>
          <p:cNvPr id="28" name="Textfeld 27"/>
          <p:cNvSpPr txBox="1"/>
          <p:nvPr/>
        </p:nvSpPr>
        <p:spPr bwMode="gray">
          <a:xfrm>
            <a:off x="5362073" y="3641119"/>
            <a:ext cx="1206987" cy="21324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Hautwiderstand</a:t>
            </a:r>
          </a:p>
        </p:txBody>
      </p:sp>
      <p:pic>
        <p:nvPicPr>
          <p:cNvPr id="71" name="Grafik 7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13405" y="3532316"/>
            <a:ext cx="360000" cy="360000"/>
          </a:xfrm>
          <a:prstGeom prst="rect">
            <a:avLst/>
          </a:prstGeom>
        </p:spPr>
      </p:pic>
      <p:sp>
        <p:nvSpPr>
          <p:cNvPr id="21" name="Textfeld 20"/>
          <p:cNvSpPr txBox="1"/>
          <p:nvPr/>
        </p:nvSpPr>
        <p:spPr bwMode="gray">
          <a:xfrm>
            <a:off x="1489959" y="3631245"/>
            <a:ext cx="1000206" cy="24332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Schrittzähler</a:t>
            </a:r>
          </a:p>
        </p:txBody>
      </p:sp>
      <p:pic>
        <p:nvPicPr>
          <p:cNvPr id="73" name="Grafik 72"/>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78833" y="3532316"/>
            <a:ext cx="360000" cy="360000"/>
          </a:xfrm>
          <a:prstGeom prst="rect">
            <a:avLst/>
          </a:prstGeom>
        </p:spPr>
      </p:pic>
      <p:sp>
        <p:nvSpPr>
          <p:cNvPr id="17" name="Textfeld 16"/>
          <p:cNvSpPr txBox="1"/>
          <p:nvPr/>
        </p:nvSpPr>
        <p:spPr bwMode="gray">
          <a:xfrm>
            <a:off x="3275379" y="1346481"/>
            <a:ext cx="1226105" cy="22812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de-DE" sz="1200">
                <a:solidFill>
                  <a:schemeClr val="bg2"/>
                </a:solidFill>
              </a:rPr>
              <a:t>Beschleunigung</a:t>
            </a:r>
          </a:p>
        </p:txBody>
      </p:sp>
      <p:pic>
        <p:nvPicPr>
          <p:cNvPr id="74" name="Grafik 7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714598" y="1614688"/>
            <a:ext cx="360000" cy="360000"/>
          </a:xfrm>
          <a:prstGeom prst="rect">
            <a:avLst/>
          </a:prstGeom>
        </p:spPr>
      </p:pic>
      <p:sp>
        <p:nvSpPr>
          <p:cNvPr id="37" name="Date Placeholder 3"/>
          <p:cNvSpPr>
            <a:spLocks noGrp="1"/>
          </p:cNvSpPr>
          <p:nvPr>
            <p:ph type="dt" sz="half" idx="21"/>
          </p:nvPr>
        </p:nvSpPr>
        <p:spPr>
          <a:xfrm>
            <a:off x="7416801" y="4450176"/>
            <a:ext cx="1547813" cy="173019"/>
          </a:xfrm>
        </p:spPr>
        <p:txBody>
          <a:bodyPr/>
          <a:lstStyle/>
          <a:p>
            <a:r>
              <a:rPr lang="en-US"/>
              <a:t>20.10.2016</a:t>
            </a:r>
          </a:p>
        </p:txBody>
      </p:sp>
      <p:sp>
        <p:nvSpPr>
          <p:cNvPr id="38" name="Footer Placeholder 4"/>
          <p:cNvSpPr>
            <a:spLocks noGrp="1"/>
          </p:cNvSpPr>
          <p:nvPr>
            <p:ph type="ftr" sz="quarter" idx="22"/>
          </p:nvPr>
        </p:nvSpPr>
        <p:spPr>
          <a:xfrm>
            <a:off x="7416801" y="3867894"/>
            <a:ext cx="1547813" cy="521465"/>
          </a:xfrm>
        </p:spPr>
        <p:txBody>
          <a:bodyPr/>
          <a:lstStyle/>
          <a:p>
            <a:r>
              <a:rPr lang="en-US" err="1"/>
              <a:t>Trust.me</a:t>
            </a:r>
            <a:endParaRPr lang="en-US"/>
          </a:p>
        </p:txBody>
      </p:sp>
    </p:spTree>
    <p:extLst>
      <p:ext uri="{BB962C8B-B14F-4D97-AF65-F5344CB8AC3E}">
        <p14:creationId xmlns:p14="http://schemas.microsoft.com/office/powerpoint/2010/main" val="1152187804"/>
      </p:ext>
    </p:extLst>
  </p:cSld>
  <p:clrMapOvr>
    <a:masterClrMapping/>
  </p:clrMapOvr>
  <p:transition>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8000">
                                      <p:stCondLst>
                                        <p:cond delay="0"/>
                                      </p:stCondLst>
                                      <p:childTnLst>
                                        <p:animScale p14:bounceEnd="8000">
                                          <p:cBhvr>
                                            <p:cTn id="6" dur="500" fill="hold"/>
                                            <p:tgtEl>
                                              <p:spTgt spid="48"/>
                                            </p:tgtEl>
                                          </p:cBhvr>
                                          <p:by x="105000" y="105000"/>
                                        </p:animScale>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10"/>
                                            <p:tgtEl>
                                              <p:spTgt spid="74"/>
                                            </p:tgtEl>
                                          </p:cBhvr>
                                        </p:animEffect>
                                      </p:childTnLst>
                                    </p:cTn>
                                  </p:par>
                                </p:childTnLst>
                              </p:cTn>
                            </p:par>
                            <p:par>
                              <p:cTn id="11" fill="hold">
                                <p:stCondLst>
                                  <p:cond delay="1010"/>
                                </p:stCondLst>
                                <p:childTnLst>
                                  <p:par>
                                    <p:cTn id="12" presetID="10" presetClass="entr" presetSubtype="0"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50"/>
                                            <p:tgtEl>
                                              <p:spTgt spid="49"/>
                                            </p:tgtEl>
                                          </p:cBhvr>
                                        </p:animEffect>
                                      </p:childTnLst>
                                    </p:cTn>
                                  </p:par>
                                </p:childTnLst>
                              </p:cTn>
                            </p:par>
                            <p:par>
                              <p:cTn id="15" fill="hold">
                                <p:stCondLst>
                                  <p:cond delay="1160"/>
                                </p:stCondLst>
                                <p:childTnLst>
                                  <p:par>
                                    <p:cTn id="16" presetID="10" presetClass="entr" presetSubtype="0" fill="hold" nodeType="after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150"/>
                                            <p:tgtEl>
                                              <p:spTgt spid="68"/>
                                            </p:tgtEl>
                                          </p:cBhvr>
                                        </p:animEffect>
                                      </p:childTnLst>
                                    </p:cTn>
                                  </p:par>
                                </p:childTnLst>
                              </p:cTn>
                            </p:par>
                            <p:par>
                              <p:cTn id="19" fill="hold">
                                <p:stCondLst>
                                  <p:cond delay="131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50"/>
                                            <p:tgtEl>
                                              <p:spTgt spid="42"/>
                                            </p:tgtEl>
                                          </p:cBhvr>
                                        </p:animEffect>
                                      </p:childTnLst>
                                    </p:cTn>
                                  </p:par>
                                </p:childTnLst>
                              </p:cTn>
                            </p:par>
                            <p:par>
                              <p:cTn id="23" fill="hold">
                                <p:stCondLst>
                                  <p:cond delay="1460"/>
                                </p:stCondLst>
                                <p:childTnLst>
                                  <p:par>
                                    <p:cTn id="24" presetID="10" presetClass="entr" presetSubtype="0"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150"/>
                                            <p:tgtEl>
                                              <p:spTgt spid="71"/>
                                            </p:tgtEl>
                                          </p:cBhvr>
                                        </p:animEffect>
                                      </p:childTnLst>
                                    </p:cTn>
                                  </p:par>
                                </p:childTnLst>
                              </p:cTn>
                            </p:par>
                            <p:par>
                              <p:cTn id="27" fill="hold">
                                <p:stCondLst>
                                  <p:cond delay="1610"/>
                                </p:stCondLst>
                                <p:childTnLst>
                                  <p:par>
                                    <p:cTn id="28" presetID="10" presetClass="entr" presetSubtype="0"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150"/>
                                            <p:tgtEl>
                                              <p:spTgt spid="45"/>
                                            </p:tgtEl>
                                          </p:cBhvr>
                                        </p:animEffect>
                                      </p:childTnLst>
                                    </p:cTn>
                                  </p:par>
                                </p:childTnLst>
                              </p:cTn>
                            </p:par>
                            <p:par>
                              <p:cTn id="31" fill="hold">
                                <p:stCondLst>
                                  <p:cond delay="1760"/>
                                </p:stCondLst>
                                <p:childTnLst>
                                  <p:par>
                                    <p:cTn id="32" presetID="10"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50"/>
                                            <p:tgtEl>
                                              <p:spTgt spid="36"/>
                                            </p:tgtEl>
                                          </p:cBhvr>
                                        </p:animEffect>
                                      </p:childTnLst>
                                    </p:cTn>
                                  </p:par>
                                </p:childTnLst>
                              </p:cTn>
                            </p:par>
                            <p:par>
                              <p:cTn id="35" fill="hold">
                                <p:stCondLst>
                                  <p:cond delay="1910"/>
                                </p:stCondLst>
                                <p:childTnLst>
                                  <p:par>
                                    <p:cTn id="36" presetID="10" presetClass="entr" presetSubtype="0" fill="hold" nodeType="after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150"/>
                                            <p:tgtEl>
                                              <p:spTgt spid="69"/>
                                            </p:tgtEl>
                                          </p:cBhvr>
                                        </p:animEffect>
                                      </p:childTnLst>
                                    </p:cTn>
                                  </p:par>
                                </p:childTnLst>
                              </p:cTn>
                            </p:par>
                            <p:par>
                              <p:cTn id="39" fill="hold">
                                <p:stCondLst>
                                  <p:cond delay="2060"/>
                                </p:stCondLst>
                                <p:childTnLst>
                                  <p:par>
                                    <p:cTn id="40" presetID="10" presetClass="entr" presetSubtype="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150"/>
                                            <p:tgtEl>
                                              <p:spTgt spid="73"/>
                                            </p:tgtEl>
                                          </p:cBhvr>
                                        </p:animEffect>
                                      </p:childTnLst>
                                    </p:cTn>
                                  </p:par>
                                </p:childTnLst>
                              </p:cTn>
                            </p:par>
                            <p:par>
                              <p:cTn id="43" fill="hold">
                                <p:stCondLst>
                                  <p:cond delay="221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50"/>
                                            <p:tgtEl>
                                              <p:spTgt spid="47"/>
                                            </p:tgtEl>
                                          </p:cBhvr>
                                        </p:animEffect>
                                      </p:childTnLst>
                                    </p:cTn>
                                  </p:par>
                                </p:childTnLst>
                              </p:cTn>
                            </p:par>
                            <p:par>
                              <p:cTn id="47" fill="hold">
                                <p:stCondLst>
                                  <p:cond delay="2360"/>
                                </p:stCondLst>
                                <p:childTnLst>
                                  <p:par>
                                    <p:cTn id="48" presetID="10" presetClass="entr" presetSubtype="0"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150"/>
                                            <p:tgtEl>
                                              <p:spTgt spid="50"/>
                                            </p:tgtEl>
                                          </p:cBhvr>
                                        </p:animEffect>
                                      </p:childTnLst>
                                    </p:cTn>
                                  </p:par>
                                </p:childTnLst>
                              </p:cTn>
                            </p:par>
                            <p:par>
                              <p:cTn id="51" fill="hold">
                                <p:stCondLst>
                                  <p:cond delay="251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150"/>
                                            <p:tgtEl>
                                              <p:spTgt spid="51"/>
                                            </p:tgtEl>
                                          </p:cBhvr>
                                        </p:animEffect>
                                      </p:childTnLst>
                                    </p:cTn>
                                  </p:par>
                                </p:childTnLst>
                              </p:cTn>
                            </p:par>
                            <p:par>
                              <p:cTn id="55" fill="hold">
                                <p:stCondLst>
                                  <p:cond delay="2660"/>
                                </p:stCondLst>
                                <p:childTnLst>
                                  <p:par>
                                    <p:cTn id="56" presetID="10" presetClass="entr" presetSubtype="0" fill="hold" grpId="0" nodeType="afterEffect">
                                      <p:stCondLst>
                                        <p:cond delay="70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childTnLst>
                                    </p:cTn>
                                  </p:par>
                                  <p:par>
                                    <p:cTn id="59" presetID="10" presetClass="entr" presetSubtype="0" fill="hold" grpId="0" nodeType="withEffect">
                                      <p:stCondLst>
                                        <p:cond delay="70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1000"/>
                                            <p:tgtEl>
                                              <p:spTgt spid="30"/>
                                            </p:tgtEl>
                                          </p:cBhvr>
                                        </p:animEffect>
                                      </p:childTnLst>
                                    </p:cTn>
                                  </p:par>
                                  <p:par>
                                    <p:cTn id="62" presetID="10" presetClass="entr" presetSubtype="0" fill="hold" grpId="0" nodeType="withEffect">
                                      <p:stCondLst>
                                        <p:cond delay="70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childTnLst>
                                    </p:cTn>
                                  </p:par>
                                  <p:par>
                                    <p:cTn id="65" presetID="10" presetClass="entr" presetSubtype="0" fill="hold" grpId="0" nodeType="withEffect">
                                      <p:stCondLst>
                                        <p:cond delay="70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childTnLst>
                                    </p:cTn>
                                  </p:par>
                                  <p:par>
                                    <p:cTn id="68" presetID="10" presetClass="entr" presetSubtype="0" fill="hold" grpId="0" nodeType="withEffect">
                                      <p:stCondLst>
                                        <p:cond delay="70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childTnLst>
                                    </p:cTn>
                                  </p:par>
                                  <p:par>
                                    <p:cTn id="71" presetID="10" presetClass="entr" presetSubtype="0" fill="hold" grpId="0" nodeType="withEffect">
                                      <p:stCondLst>
                                        <p:cond delay="7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1000"/>
                                            <p:tgtEl>
                                              <p:spTgt spid="23"/>
                                            </p:tgtEl>
                                          </p:cBhvr>
                                        </p:animEffect>
                                      </p:childTnLst>
                                    </p:cTn>
                                  </p:par>
                                  <p:par>
                                    <p:cTn id="74" presetID="10" presetClass="entr" presetSubtype="0" fill="hold" grpId="0" nodeType="withEffect">
                                      <p:stCondLst>
                                        <p:cond delay="70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childTnLst>
                                    </p:cTn>
                                  </p:par>
                                  <p:par>
                                    <p:cTn id="80" presetID="10" presetClass="entr" presetSubtype="0" fill="hold" grpId="0" nodeType="withEffect">
                                      <p:stCondLst>
                                        <p:cond delay="70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1000"/>
                                            <p:tgtEl>
                                              <p:spTgt spid="21"/>
                                            </p:tgtEl>
                                          </p:cBhvr>
                                        </p:animEffect>
                                      </p:childTnLst>
                                    </p:cTn>
                                  </p:par>
                                  <p:par>
                                    <p:cTn id="83" presetID="10" presetClass="entr" presetSubtype="0" fill="hold" grpId="0" nodeType="withEffect">
                                      <p:stCondLst>
                                        <p:cond delay="70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childTnLst>
                                    </p:cTn>
                                  </p:par>
                                  <p:par>
                                    <p:cTn id="86" presetID="10" presetClass="entr" presetSubtype="0" fill="hold" grpId="0" nodeType="withEffect">
                                      <p:stCondLst>
                                        <p:cond delay="70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childTnLst>
                                    </p:cTn>
                                  </p:par>
                                  <p:par>
                                    <p:cTn id="89" presetID="10" presetClass="entr" presetSubtype="0" fill="hold" grpId="0" nodeType="withEffect">
                                      <p:stCondLst>
                                        <p:cond delay="70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2" grpId="0"/>
          <p:bldP spid="23" grpId="0"/>
          <p:bldP spid="19" grpId="0"/>
          <p:bldP spid="30" grpId="0"/>
          <p:bldP spid="27" grpId="0"/>
          <p:bldP spid="18" grpId="0"/>
          <p:bldP spid="29" grpId="0"/>
          <p:bldP spid="20" grpId="0"/>
          <p:bldP spid="28" grpId="0"/>
          <p:bldP spid="21"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500" fill="hold"/>
                                            <p:tgtEl>
                                              <p:spTgt spid="48"/>
                                            </p:tgtEl>
                                          </p:cBhvr>
                                          <p:by x="105000" y="105000"/>
                                        </p:animScale>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10"/>
                                            <p:tgtEl>
                                              <p:spTgt spid="74"/>
                                            </p:tgtEl>
                                          </p:cBhvr>
                                        </p:animEffect>
                                      </p:childTnLst>
                                    </p:cTn>
                                  </p:par>
                                </p:childTnLst>
                              </p:cTn>
                            </p:par>
                            <p:par>
                              <p:cTn id="11" fill="hold">
                                <p:stCondLst>
                                  <p:cond delay="1010"/>
                                </p:stCondLst>
                                <p:childTnLst>
                                  <p:par>
                                    <p:cTn id="12" presetID="10" presetClass="entr" presetSubtype="0"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50"/>
                                            <p:tgtEl>
                                              <p:spTgt spid="49"/>
                                            </p:tgtEl>
                                          </p:cBhvr>
                                        </p:animEffect>
                                      </p:childTnLst>
                                    </p:cTn>
                                  </p:par>
                                </p:childTnLst>
                              </p:cTn>
                            </p:par>
                            <p:par>
                              <p:cTn id="15" fill="hold">
                                <p:stCondLst>
                                  <p:cond delay="1160"/>
                                </p:stCondLst>
                                <p:childTnLst>
                                  <p:par>
                                    <p:cTn id="16" presetID="10" presetClass="entr" presetSubtype="0" fill="hold" nodeType="after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150"/>
                                            <p:tgtEl>
                                              <p:spTgt spid="68"/>
                                            </p:tgtEl>
                                          </p:cBhvr>
                                        </p:animEffect>
                                      </p:childTnLst>
                                    </p:cTn>
                                  </p:par>
                                </p:childTnLst>
                              </p:cTn>
                            </p:par>
                            <p:par>
                              <p:cTn id="19" fill="hold">
                                <p:stCondLst>
                                  <p:cond delay="131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50"/>
                                            <p:tgtEl>
                                              <p:spTgt spid="42"/>
                                            </p:tgtEl>
                                          </p:cBhvr>
                                        </p:animEffect>
                                      </p:childTnLst>
                                    </p:cTn>
                                  </p:par>
                                </p:childTnLst>
                              </p:cTn>
                            </p:par>
                            <p:par>
                              <p:cTn id="23" fill="hold">
                                <p:stCondLst>
                                  <p:cond delay="1460"/>
                                </p:stCondLst>
                                <p:childTnLst>
                                  <p:par>
                                    <p:cTn id="24" presetID="10" presetClass="entr" presetSubtype="0"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150"/>
                                            <p:tgtEl>
                                              <p:spTgt spid="71"/>
                                            </p:tgtEl>
                                          </p:cBhvr>
                                        </p:animEffect>
                                      </p:childTnLst>
                                    </p:cTn>
                                  </p:par>
                                </p:childTnLst>
                              </p:cTn>
                            </p:par>
                            <p:par>
                              <p:cTn id="27" fill="hold">
                                <p:stCondLst>
                                  <p:cond delay="1610"/>
                                </p:stCondLst>
                                <p:childTnLst>
                                  <p:par>
                                    <p:cTn id="28" presetID="10" presetClass="entr" presetSubtype="0"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150"/>
                                            <p:tgtEl>
                                              <p:spTgt spid="45"/>
                                            </p:tgtEl>
                                          </p:cBhvr>
                                        </p:animEffect>
                                      </p:childTnLst>
                                    </p:cTn>
                                  </p:par>
                                </p:childTnLst>
                              </p:cTn>
                            </p:par>
                            <p:par>
                              <p:cTn id="31" fill="hold">
                                <p:stCondLst>
                                  <p:cond delay="1760"/>
                                </p:stCondLst>
                                <p:childTnLst>
                                  <p:par>
                                    <p:cTn id="32" presetID="10"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50"/>
                                            <p:tgtEl>
                                              <p:spTgt spid="36"/>
                                            </p:tgtEl>
                                          </p:cBhvr>
                                        </p:animEffect>
                                      </p:childTnLst>
                                    </p:cTn>
                                  </p:par>
                                </p:childTnLst>
                              </p:cTn>
                            </p:par>
                            <p:par>
                              <p:cTn id="35" fill="hold">
                                <p:stCondLst>
                                  <p:cond delay="1910"/>
                                </p:stCondLst>
                                <p:childTnLst>
                                  <p:par>
                                    <p:cTn id="36" presetID="10" presetClass="entr" presetSubtype="0" fill="hold" nodeType="after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150"/>
                                            <p:tgtEl>
                                              <p:spTgt spid="69"/>
                                            </p:tgtEl>
                                          </p:cBhvr>
                                        </p:animEffect>
                                      </p:childTnLst>
                                    </p:cTn>
                                  </p:par>
                                </p:childTnLst>
                              </p:cTn>
                            </p:par>
                            <p:par>
                              <p:cTn id="39" fill="hold">
                                <p:stCondLst>
                                  <p:cond delay="2060"/>
                                </p:stCondLst>
                                <p:childTnLst>
                                  <p:par>
                                    <p:cTn id="40" presetID="10" presetClass="entr" presetSubtype="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150"/>
                                            <p:tgtEl>
                                              <p:spTgt spid="73"/>
                                            </p:tgtEl>
                                          </p:cBhvr>
                                        </p:animEffect>
                                      </p:childTnLst>
                                    </p:cTn>
                                  </p:par>
                                </p:childTnLst>
                              </p:cTn>
                            </p:par>
                            <p:par>
                              <p:cTn id="43" fill="hold">
                                <p:stCondLst>
                                  <p:cond delay="2210"/>
                                </p:stCondLst>
                                <p:childTnLst>
                                  <p:par>
                                    <p:cTn id="44" presetID="10" presetClass="entr" presetSubtype="0"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50"/>
                                            <p:tgtEl>
                                              <p:spTgt spid="47"/>
                                            </p:tgtEl>
                                          </p:cBhvr>
                                        </p:animEffect>
                                      </p:childTnLst>
                                    </p:cTn>
                                  </p:par>
                                </p:childTnLst>
                              </p:cTn>
                            </p:par>
                            <p:par>
                              <p:cTn id="47" fill="hold">
                                <p:stCondLst>
                                  <p:cond delay="2360"/>
                                </p:stCondLst>
                                <p:childTnLst>
                                  <p:par>
                                    <p:cTn id="48" presetID="10" presetClass="entr" presetSubtype="0"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150"/>
                                            <p:tgtEl>
                                              <p:spTgt spid="50"/>
                                            </p:tgtEl>
                                          </p:cBhvr>
                                        </p:animEffect>
                                      </p:childTnLst>
                                    </p:cTn>
                                  </p:par>
                                </p:childTnLst>
                              </p:cTn>
                            </p:par>
                            <p:par>
                              <p:cTn id="51" fill="hold">
                                <p:stCondLst>
                                  <p:cond delay="251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150"/>
                                            <p:tgtEl>
                                              <p:spTgt spid="51"/>
                                            </p:tgtEl>
                                          </p:cBhvr>
                                        </p:animEffect>
                                      </p:childTnLst>
                                    </p:cTn>
                                  </p:par>
                                </p:childTnLst>
                              </p:cTn>
                            </p:par>
                            <p:par>
                              <p:cTn id="55" fill="hold">
                                <p:stCondLst>
                                  <p:cond delay="2660"/>
                                </p:stCondLst>
                                <p:childTnLst>
                                  <p:par>
                                    <p:cTn id="56" presetID="10" presetClass="entr" presetSubtype="0" fill="hold" grpId="0" nodeType="afterEffect">
                                      <p:stCondLst>
                                        <p:cond delay="70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childTnLst>
                                    </p:cTn>
                                  </p:par>
                                  <p:par>
                                    <p:cTn id="59" presetID="10" presetClass="entr" presetSubtype="0" fill="hold" grpId="0" nodeType="withEffect">
                                      <p:stCondLst>
                                        <p:cond delay="70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1000"/>
                                            <p:tgtEl>
                                              <p:spTgt spid="30"/>
                                            </p:tgtEl>
                                          </p:cBhvr>
                                        </p:animEffect>
                                      </p:childTnLst>
                                    </p:cTn>
                                  </p:par>
                                  <p:par>
                                    <p:cTn id="62" presetID="10" presetClass="entr" presetSubtype="0" fill="hold" grpId="0" nodeType="withEffect">
                                      <p:stCondLst>
                                        <p:cond delay="70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childTnLst>
                                    </p:cTn>
                                  </p:par>
                                  <p:par>
                                    <p:cTn id="65" presetID="10" presetClass="entr" presetSubtype="0" fill="hold" grpId="0" nodeType="withEffect">
                                      <p:stCondLst>
                                        <p:cond delay="70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childTnLst>
                                    </p:cTn>
                                  </p:par>
                                  <p:par>
                                    <p:cTn id="68" presetID="10" presetClass="entr" presetSubtype="0" fill="hold" grpId="0" nodeType="withEffect">
                                      <p:stCondLst>
                                        <p:cond delay="70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childTnLst>
                                    </p:cTn>
                                  </p:par>
                                  <p:par>
                                    <p:cTn id="71" presetID="10" presetClass="entr" presetSubtype="0" fill="hold" grpId="0" nodeType="withEffect">
                                      <p:stCondLst>
                                        <p:cond delay="7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1000"/>
                                            <p:tgtEl>
                                              <p:spTgt spid="23"/>
                                            </p:tgtEl>
                                          </p:cBhvr>
                                        </p:animEffect>
                                      </p:childTnLst>
                                    </p:cTn>
                                  </p:par>
                                  <p:par>
                                    <p:cTn id="74" presetID="10" presetClass="entr" presetSubtype="0" fill="hold" grpId="0" nodeType="withEffect">
                                      <p:stCondLst>
                                        <p:cond delay="70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childTnLst>
                                    </p:cTn>
                                  </p:par>
                                  <p:par>
                                    <p:cTn id="80" presetID="10" presetClass="entr" presetSubtype="0" fill="hold" grpId="0" nodeType="withEffect">
                                      <p:stCondLst>
                                        <p:cond delay="70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1000"/>
                                            <p:tgtEl>
                                              <p:spTgt spid="21"/>
                                            </p:tgtEl>
                                          </p:cBhvr>
                                        </p:animEffect>
                                      </p:childTnLst>
                                    </p:cTn>
                                  </p:par>
                                  <p:par>
                                    <p:cTn id="83" presetID="10" presetClass="entr" presetSubtype="0" fill="hold" grpId="0" nodeType="withEffect">
                                      <p:stCondLst>
                                        <p:cond delay="70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childTnLst>
                                    </p:cTn>
                                  </p:par>
                                  <p:par>
                                    <p:cTn id="86" presetID="10" presetClass="entr" presetSubtype="0" fill="hold" grpId="0" nodeType="withEffect">
                                      <p:stCondLst>
                                        <p:cond delay="70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childTnLst>
                                    </p:cTn>
                                  </p:par>
                                  <p:par>
                                    <p:cTn id="89" presetID="10" presetClass="entr" presetSubtype="0" fill="hold" grpId="0" nodeType="withEffect">
                                      <p:stCondLst>
                                        <p:cond delay="70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2" grpId="0"/>
          <p:bldP spid="23" grpId="0"/>
          <p:bldP spid="19" grpId="0"/>
          <p:bldP spid="30" grpId="0"/>
          <p:bldP spid="27" grpId="0"/>
          <p:bldP spid="18" grpId="0"/>
          <p:bldP spid="29" grpId="0"/>
          <p:bldP spid="20" grpId="0"/>
          <p:bldP spid="28" grpId="0"/>
          <p:bldP spid="21" grpId="0"/>
          <p:bldP spid="17"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b6f9ffa39fde46321999f7d10a10dca1efebed"/>
  <p:tag name="ISPRING_RESOURCE_PATHS_HASH_2" val="1d4ea8cdf0e6aa9b2a4f9839c58a1f77b5ed36"/>
</p:tagLst>
</file>

<file path=ppt/theme/theme1.xml><?xml version="1.0" encoding="utf-8"?>
<a:theme xmlns:a="http://schemas.openxmlformats.org/drawingml/2006/main" name="HPI">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2.xml><?xml version="1.0" encoding="utf-8"?>
<a:theme xmlns:a="http://schemas.openxmlformats.org/drawingml/2006/main" name="HPI Clean">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3.xml><?xml version="1.0" encoding="utf-8"?>
<a:theme xmlns:a="http://schemas.openxmlformats.org/drawingml/2006/main" name="1_HPI Clean">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4.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5.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18</Notes>
  <HiddenSlides>1</HiddenSlide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HPI</vt:lpstr>
      <vt:lpstr>HPI Clean</vt:lpstr>
      <vt:lpstr>1_HPI Clean</vt:lpstr>
      <vt:lpstr>Trust.me Authentifizierung durch spezifische Aktivitäten</vt:lpstr>
      <vt:lpstr>Ein sicheres Passwort Zufällig generiert</vt:lpstr>
      <vt:lpstr>Unsichere Passwörter Sind weit verbreitet</vt:lpstr>
      <vt:lpstr>Unsichere Passwörter Sind weit verbreitet</vt:lpstr>
      <vt:lpstr>Unsichere Passwörter Sind weit verbreitet</vt:lpstr>
      <vt:lpstr>Passwort Diebstähle Von bekannten Diensten</vt:lpstr>
      <vt:lpstr>Passwort Diebstähle Von bekannten Diensten</vt:lpstr>
      <vt:lpstr>Unsere Vision Passwortlose Authentifizierung</vt:lpstr>
      <vt:lpstr>Verfügbare Sensoren Einer modernen Smartwatch</vt:lpstr>
      <vt:lpstr>Unser Ansatz Auswertung von Sensordaten</vt:lpstr>
      <vt:lpstr>Unser Ansatz Auswertung von Sensordaten</vt:lpstr>
      <vt:lpstr>Unser Ansatz Auswertung von Sensordaten</vt:lpstr>
      <vt:lpstr>Unser Ansatz Auswertung von Sensordaten</vt:lpstr>
      <vt:lpstr>Authentifizierung bei Onlinediensten Abfrage des Trustlevels</vt:lpstr>
      <vt:lpstr>Unser Ansatz Auswertung von Sensordaten</vt:lpstr>
      <vt:lpstr>Aktivitäten vergleichen Mit Ausreißer-Erkennung</vt:lpstr>
      <vt:lpstr>Aktivitäten erkennen Mit Entscheidungs-Bäumen</vt:lpstr>
      <vt:lpstr>Aktivitäten vergleichen Mit Ausreißer-Erkennung</vt:lpstr>
      <vt:lpstr>Architektur Des Trust-Level Systems</vt:lpstr>
      <vt:lpstr>Android App Mit Gesichts-Erkennung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Trust.me Authentifizierung durch spezifische Aktivitäten</dc:title>
  <cp:revision>1</cp:revision>
  <dcterms:modified xsi:type="dcterms:W3CDTF">2016-10-20T17:36:12Z</dcterms:modified>
</cp:coreProperties>
</file>