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74" r:id="rId7"/>
    <p:sldId id="275" r:id="rId8"/>
    <p:sldId id="276" r:id="rId9"/>
    <p:sldId id="278" r:id="rId10"/>
    <p:sldId id="281" r:id="rId11"/>
    <p:sldId id="280" r:id="rId12"/>
    <p:sldId id="279" r:id="rId13"/>
    <p:sldId id="277" r:id="rId14"/>
    <p:sldId id="282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60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-Pseudonym 4335576857621303" userId="55c78b0a-30d0-4844-8a5b-c6083cb1bf32" providerId="ADAL" clId="{13E11CDD-283F-49C7-A99C-9BC3EADDA715}"/>
    <pc:docChg chg="modSld">
      <pc:chgData name="TU-Pseudonym 4335576857621303" userId="55c78b0a-30d0-4844-8a5b-c6083cb1bf32" providerId="ADAL" clId="{13E11CDD-283F-49C7-A99C-9BC3EADDA715}" dt="2023-07-05T18:41:00.277" v="1" actId="20577"/>
      <pc:docMkLst>
        <pc:docMk/>
      </pc:docMkLst>
      <pc:sldChg chg="modSp">
        <pc:chgData name="TU-Pseudonym 4335576857621303" userId="55c78b0a-30d0-4844-8a5b-c6083cb1bf32" providerId="ADAL" clId="{13E11CDD-283F-49C7-A99C-9BC3EADDA715}" dt="2023-07-05T18:41:00.277" v="1" actId="20577"/>
        <pc:sldMkLst>
          <pc:docMk/>
          <pc:sldMk cId="2936875618" sldId="282"/>
        </pc:sldMkLst>
        <pc:spChg chg="mod">
          <ac:chgData name="TU-Pseudonym 4335576857621303" userId="55c78b0a-30d0-4844-8a5b-c6083cb1bf32" providerId="ADAL" clId="{13E11CDD-283F-49C7-A99C-9BC3EADDA715}" dt="2023-07-05T18:41:00.277" v="1" actId="20577"/>
          <ac:spMkLst>
            <pc:docMk/>
            <pc:sldMk cId="2936875618" sldId="282"/>
            <ac:spMk id="3" creationId="{E20A25DA-4C0B-4909-8DE0-790B6572B2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E5EFE2-4344-4DED-A6EF-8F624C637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8F0A7-56EE-4ABE-B1E9-143E3F374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8E34-DAFB-43CA-A22B-09360E1C3B7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4672-7846-4655-8023-DFBF1B4AA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172C-C214-490F-ABA9-68DA91469B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28735-7A55-44AE-95C1-19DF3221C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2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E1535-F2DD-4C12-AC14-2690CC4BC15E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178C-2BCB-4B9C-ADFC-F7838FD4AC8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0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8733-3DEC-4B87-AD6E-AFEF26CE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cap="none" spc="0">
                <a:ln>
                  <a:noFill/>
                </a:ln>
                <a:solidFill>
                  <a:srgbClr val="C00000"/>
                </a:solidFill>
                <a:effectLst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43F5-31FC-4BA7-ADFB-611037D76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 u="sng" dirty="0"/>
              <a:t>Author A</a:t>
            </a:r>
            <a:r>
              <a:rPr lang="en-GB" altLang="zh-CN" u="sng" baseline="30000" dirty="0"/>
              <a:t>a</a:t>
            </a:r>
            <a:r>
              <a:rPr lang="en-GB" altLang="zh-CN" dirty="0"/>
              <a:t>, Author B</a:t>
            </a:r>
            <a:r>
              <a:rPr lang="en-GB" altLang="zh-CN" baseline="30000" dirty="0"/>
              <a:t>b</a:t>
            </a:r>
            <a:r>
              <a:rPr lang="en-GB" altLang="zh-CN" dirty="0"/>
              <a:t>, Author C</a:t>
            </a:r>
            <a:r>
              <a:rPr lang="en-GB" altLang="zh-CN" baseline="30000" dirty="0"/>
              <a:t>c  </a:t>
            </a:r>
            <a:r>
              <a:rPr lang="en-GB" altLang="zh-CN" i="1" dirty="0"/>
              <a:t>(please underline presenting author)</a:t>
            </a:r>
          </a:p>
          <a:p>
            <a:endParaRPr lang="en-GB" altLang="zh-CN" baseline="30000" dirty="0"/>
          </a:p>
          <a:p>
            <a:r>
              <a:rPr lang="en-GB" altLang="zh-CN" baseline="30000" dirty="0" err="1"/>
              <a:t>a</a:t>
            </a:r>
            <a:r>
              <a:rPr lang="en-GB" altLang="zh-CN" dirty="0" err="1"/>
              <a:t>Affiliation</a:t>
            </a:r>
            <a:r>
              <a:rPr lang="en-GB" altLang="zh-CN" dirty="0"/>
              <a:t> Author A</a:t>
            </a:r>
          </a:p>
          <a:p>
            <a:r>
              <a:rPr lang="en-GB" altLang="zh-CN" baseline="30000" dirty="0" err="1"/>
              <a:t>b</a:t>
            </a:r>
            <a:r>
              <a:rPr lang="en-GB" altLang="zh-CN" dirty="0" err="1"/>
              <a:t>Affiliation</a:t>
            </a:r>
            <a:r>
              <a:rPr lang="en-GB" altLang="zh-CN" dirty="0"/>
              <a:t> Author B</a:t>
            </a:r>
          </a:p>
          <a:p>
            <a:r>
              <a:rPr lang="en-GB" altLang="zh-CN" baseline="30000" dirty="0" err="1"/>
              <a:t>c</a:t>
            </a:r>
            <a:r>
              <a:rPr lang="en-GB" altLang="zh-CN" dirty="0" err="1"/>
              <a:t>Affiliation</a:t>
            </a:r>
            <a:r>
              <a:rPr lang="en-GB" altLang="zh-CN" dirty="0"/>
              <a:t> Author C</a:t>
            </a:r>
            <a:endParaRPr lang="zh-CN" altLang="en-US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3225033" y="91133"/>
            <a:ext cx="6769100" cy="124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Aft>
                <a:spcPts val="200"/>
              </a:spcAft>
            </a:pPr>
            <a:r>
              <a:rPr lang="it-IT" sz="2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CIRP ICME ’23 Conference</a:t>
            </a:r>
          </a:p>
          <a:p>
            <a:pPr algn="l" eaLnBrk="0" hangingPunct="0">
              <a:spcAft>
                <a:spcPts val="200"/>
              </a:spcAft>
            </a:pPr>
            <a:r>
              <a:rPr lang="en-GB" sz="2000" b="1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17</a:t>
            </a:r>
            <a:r>
              <a:rPr lang="en-GB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th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CIRP International Conference on</a:t>
            </a: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Adobe Myungjo Std M" panose="02020600000000000000" pitchFamily="18" charset="-128"/>
              <a:cs typeface="Calibri" panose="020F0502020204030204" pitchFamily="34" charset="0"/>
            </a:endParaRPr>
          </a:p>
          <a:p>
            <a:pPr algn="l" eaLnBrk="0" hangingPunct="0">
              <a:spcAft>
                <a:spcPts val="200"/>
              </a:spcAft>
            </a:pP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I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NTELLIGENT</a:t>
            </a:r>
            <a:r>
              <a:rPr lang="en-GB" sz="2200" b="1" cap="none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 </a:t>
            </a: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C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OMPUTATION  IN  </a:t>
            </a: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M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ANUFACTURING</a:t>
            </a:r>
            <a:r>
              <a:rPr lang="en-GB" sz="2200" b="1" cap="none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 </a:t>
            </a: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E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NGINEERING</a:t>
            </a:r>
            <a:endParaRPr lang="it-IT" sz="1800" b="1" cap="none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Adobe Myungjo Std M" panose="02020600000000000000" pitchFamily="18" charset="-128"/>
              <a:cs typeface="Calibri" panose="020F0502020204030204" pitchFamily="34" charset="0"/>
            </a:endParaRPr>
          </a:p>
          <a:p>
            <a:pPr algn="l" eaLnBrk="0" hangingPunct="0">
              <a:spcAft>
                <a:spcPts val="2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12 - 14 July 2023</a:t>
            </a:r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156000" y="16483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1118677"/>
            <a:ext cx="1544162" cy="43761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9" y="90000"/>
            <a:ext cx="1084236" cy="1080000"/>
          </a:xfrm>
          <a:prstGeom prst="rect">
            <a:avLst/>
          </a:prstGeom>
        </p:spPr>
      </p:pic>
      <p:pic>
        <p:nvPicPr>
          <p:cNvPr id="21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99" y="9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80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8733-3DEC-4B87-AD6E-AFEF26CEF1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76486"/>
            <a:ext cx="9144000" cy="1538242"/>
          </a:xfrm>
          <a:prstGeom prst="rect">
            <a:avLst/>
          </a:prstGeom>
        </p:spPr>
        <p:txBody>
          <a:bodyPr anchor="b"/>
          <a:lstStyle>
            <a:lvl1pPr algn="ctr">
              <a:defRPr sz="6000" b="1" cap="none" spc="0">
                <a:ln>
                  <a:noFill/>
                </a:ln>
                <a:solidFill>
                  <a:srgbClr val="C00000"/>
                </a:solidFill>
                <a:effectLst/>
              </a:defRPr>
            </a:lvl1pPr>
          </a:lstStyle>
          <a:p>
            <a:r>
              <a:rPr lang="en-US" altLang="zh-CN" dirty="0"/>
              <a:t>Paper title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43F5-31FC-4BA7-ADFB-611037D76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02736"/>
            <a:ext cx="9144000" cy="133526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 u="sng" dirty="0"/>
              <a:t>Author A</a:t>
            </a:r>
            <a:r>
              <a:rPr lang="en-GB" altLang="zh-CN" u="sng" baseline="30000" dirty="0"/>
              <a:t>a</a:t>
            </a:r>
            <a:r>
              <a:rPr lang="en-GB" altLang="zh-CN" dirty="0"/>
              <a:t>, Author B</a:t>
            </a:r>
            <a:r>
              <a:rPr lang="en-GB" altLang="zh-CN" baseline="30000" dirty="0"/>
              <a:t>b</a:t>
            </a:r>
            <a:r>
              <a:rPr lang="en-GB" altLang="zh-CN" dirty="0"/>
              <a:t>, Author C</a:t>
            </a:r>
            <a:r>
              <a:rPr lang="en-GB" altLang="zh-CN" baseline="30000" dirty="0"/>
              <a:t>c  </a:t>
            </a:r>
            <a:r>
              <a:rPr lang="en-GB" altLang="zh-CN" i="1" dirty="0"/>
              <a:t>(please underline presenting author)</a:t>
            </a:r>
          </a:p>
          <a:p>
            <a:r>
              <a:rPr lang="en-GB" altLang="zh-CN" baseline="30000" dirty="0" err="1"/>
              <a:t>a</a:t>
            </a:r>
            <a:r>
              <a:rPr lang="en-GB" altLang="zh-CN" dirty="0" err="1"/>
              <a:t>Affiliation</a:t>
            </a:r>
            <a:r>
              <a:rPr lang="en-GB" altLang="zh-CN" dirty="0"/>
              <a:t> Author A</a:t>
            </a:r>
          </a:p>
          <a:p>
            <a:r>
              <a:rPr lang="en-GB" altLang="zh-CN" baseline="30000" dirty="0" err="1"/>
              <a:t>b</a:t>
            </a:r>
            <a:r>
              <a:rPr lang="en-GB" altLang="zh-CN" dirty="0" err="1"/>
              <a:t>Affiliation</a:t>
            </a:r>
            <a:r>
              <a:rPr lang="en-GB" altLang="zh-CN" dirty="0"/>
              <a:t> Author B</a:t>
            </a:r>
          </a:p>
          <a:p>
            <a:r>
              <a:rPr lang="en-GB" altLang="zh-CN" baseline="30000" dirty="0" err="1"/>
              <a:t>c</a:t>
            </a:r>
            <a:r>
              <a:rPr lang="en-GB" altLang="zh-CN" dirty="0" err="1"/>
              <a:t>Affiliation</a:t>
            </a:r>
            <a:r>
              <a:rPr lang="en-GB" altLang="zh-CN" dirty="0"/>
              <a:t> Author C</a:t>
            </a:r>
            <a:endParaRPr lang="zh-CN" alt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BEB662-4469-43C4-9221-D70AA3D70CAB}"/>
              </a:ext>
            </a:extLst>
          </p:cNvPr>
          <p:cNvSpPr txBox="1">
            <a:spLocks/>
          </p:cNvSpPr>
          <p:nvPr userDrawn="1"/>
        </p:nvSpPr>
        <p:spPr>
          <a:xfrm>
            <a:off x="1524000" y="1692543"/>
            <a:ext cx="9144000" cy="107034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none" spc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THANK YOU!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 userDrawn="1"/>
        </p:nvSpPr>
        <p:spPr bwMode="auto">
          <a:xfrm>
            <a:off x="3225033" y="91133"/>
            <a:ext cx="6769100" cy="124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Aft>
                <a:spcPts val="200"/>
              </a:spcAft>
            </a:pPr>
            <a:r>
              <a:rPr lang="it-IT" sz="2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CIRP ICME ’23 Conference</a:t>
            </a:r>
          </a:p>
          <a:p>
            <a:pPr algn="l" eaLnBrk="0" hangingPunct="0">
              <a:spcAft>
                <a:spcPts val="200"/>
              </a:spcAft>
            </a:pPr>
            <a:r>
              <a:rPr lang="en-GB" sz="2000" b="1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17</a:t>
            </a:r>
            <a:r>
              <a:rPr lang="en-GB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th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CIRP International Conference on</a:t>
            </a: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Adobe Myungjo Std M" panose="02020600000000000000" pitchFamily="18" charset="-128"/>
              <a:cs typeface="Calibri" panose="020F0502020204030204" pitchFamily="34" charset="0"/>
            </a:endParaRPr>
          </a:p>
          <a:p>
            <a:pPr algn="l" eaLnBrk="0" hangingPunct="0">
              <a:spcAft>
                <a:spcPts val="200"/>
              </a:spcAft>
            </a:pP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I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NTELLIGENT</a:t>
            </a:r>
            <a:r>
              <a:rPr lang="en-GB" sz="2200" b="1" cap="none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 </a:t>
            </a: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C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OMPUTATION  IN </a:t>
            </a: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M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ANUFACTURING</a:t>
            </a:r>
            <a:r>
              <a:rPr lang="en-GB" sz="2200" b="1" cap="none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 </a:t>
            </a:r>
            <a:r>
              <a:rPr lang="en-GB" sz="2200" b="1" cap="none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E</a:t>
            </a:r>
            <a:r>
              <a:rPr lang="en-GB" sz="1800" b="1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NGINEERING</a:t>
            </a:r>
            <a:endParaRPr lang="it-IT" sz="1800" b="1" cap="none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Adobe Myungjo Std M" panose="02020600000000000000" pitchFamily="18" charset="-128"/>
              <a:cs typeface="Calibri" panose="020F0502020204030204" pitchFamily="34" charset="0"/>
            </a:endParaRPr>
          </a:p>
          <a:p>
            <a:pPr algn="l" eaLnBrk="0" hangingPunct="0">
              <a:spcAft>
                <a:spcPts val="2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12 - 14 July 2023</a:t>
            </a:r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1118677"/>
            <a:ext cx="1544162" cy="4376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9" y="90000"/>
            <a:ext cx="1084236" cy="1080000"/>
          </a:xfrm>
          <a:prstGeom prst="rect">
            <a:avLst/>
          </a:prstGeom>
        </p:spPr>
      </p:pic>
      <p:pic>
        <p:nvPicPr>
          <p:cNvPr id="16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99" y="90000"/>
            <a:ext cx="1080000" cy="1080000"/>
          </a:xfrm>
          <a:prstGeom prst="rect">
            <a:avLst/>
          </a:prstGeom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156000" y="16483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495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A2D5-4E2F-418D-A43A-249C4FB2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455824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1D0B2-D5E1-4F5C-85CD-F2A9F4F9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7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31B85C9-EB94-404D-8FB1-722BB86E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1049" y="6404157"/>
            <a:ext cx="10292751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Jan Mayer</a:t>
            </a:r>
            <a:r>
              <a:rPr lang="en-GB" altLang="zh-CN" dirty="0"/>
              <a:t>, </a:t>
            </a:r>
            <a:r>
              <a:rPr lang="en-US" dirty="0"/>
              <a:t> </a:t>
            </a:r>
            <a:r>
              <a:rPr lang="en-US" i="1" dirty="0"/>
              <a:t>Surface quality prediction for FDM-printed parts using in-process material flow data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163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E10-9393-496E-9B9C-83721D6A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03D5-9EC6-49AD-ADE4-A6D96ABD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3BD550D-3A8C-4B0E-BC03-EFFD46772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415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en-GB" altLang="zh-CN"/>
              <a:t>Author A., Author B., </a:t>
            </a:r>
            <a:r>
              <a:rPr lang="en-GB" altLang="zh-CN" i="1"/>
              <a:t>Paper Title</a:t>
            </a:r>
            <a:endParaRPr lang="zh-CN" altLang="en-US" i="1" dirty="0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15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16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061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D1D2-A998-4BAF-977D-C78F8358432A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237" y="1620000"/>
            <a:ext cx="5929563" cy="4624889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10905-6DCF-4F4E-B04B-F8607C87EE7C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72200" y="1620000"/>
            <a:ext cx="5929562" cy="46248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E7A30D6-E951-496F-8A9A-F5A9933D6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415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en-GB" altLang="zh-CN"/>
              <a:t>Author A., Author B., </a:t>
            </a:r>
            <a:r>
              <a:rPr lang="en-GB" altLang="zh-CN" i="1"/>
              <a:t>Paper Title</a:t>
            </a:r>
            <a:endParaRPr lang="zh-CN" alt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50A24-433D-43DF-80CE-C65DD509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8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3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171AC-0215-4F21-AA05-C0DC34BD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76" y="1620000"/>
            <a:ext cx="5907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994F-61BF-414A-BF8F-C93738B5E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76" y="2505075"/>
            <a:ext cx="5907600" cy="3684588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8DF2F9C-F15F-4454-901A-EBC7F20482F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194400" y="1620000"/>
            <a:ext cx="5907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A247CCA-A849-43D3-B298-672566DE74B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4400" y="2505075"/>
            <a:ext cx="5907600" cy="3684588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F026A-1FD8-4976-917F-CB2F7637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1E47645-633F-4E28-8658-4E2E6E8B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415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en-GB" altLang="zh-CN"/>
              <a:t>Author A., Author B., </a:t>
            </a:r>
            <a:r>
              <a:rPr lang="en-GB" altLang="zh-CN" i="1"/>
              <a:t>Paper Title</a:t>
            </a:r>
            <a:endParaRPr lang="zh-CN" altLang="en-US" i="1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12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0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6B99719-B139-4C20-B92A-FB2E82B1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00" y="1681199"/>
            <a:ext cx="3888000" cy="7482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8C48878-F594-46F8-AB59-26AD2D1219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0000" y="2510120"/>
            <a:ext cx="3888000" cy="35169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A7828D4-EFD7-4FBB-8A8C-0FE77295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53428" y="1681199"/>
            <a:ext cx="3888000" cy="7482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8EDF094-4200-40C5-8B09-2D6A75927B6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153428" y="2510119"/>
            <a:ext cx="3888000" cy="35169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8D76455-1D25-4CD4-9CA0-9E31F9EE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6855" y="1681198"/>
            <a:ext cx="3888000" cy="7482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FD71EB5-D4D7-4B50-B806-67AA4C1906B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16855" y="2509462"/>
            <a:ext cx="3888000" cy="35169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51B09-7F08-4F1C-9232-1952B5861113}"/>
              </a:ext>
            </a:extLst>
          </p:cNvPr>
          <p:cNvCxnSpPr/>
          <p:nvPr userDrawn="1"/>
        </p:nvCxnSpPr>
        <p:spPr>
          <a:xfrm>
            <a:off x="4065714" y="1681199"/>
            <a:ext cx="0" cy="43452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D324-2D60-4BC8-8B81-4D38FCCD6059}"/>
              </a:ext>
            </a:extLst>
          </p:cNvPr>
          <p:cNvCxnSpPr/>
          <p:nvPr userDrawn="1"/>
        </p:nvCxnSpPr>
        <p:spPr>
          <a:xfrm>
            <a:off x="8129142" y="1681199"/>
            <a:ext cx="0" cy="43452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8B9DAFD-A83A-4D66-8CD2-9DA67F63197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40415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en-GB" altLang="zh-CN"/>
              <a:t>Author A., Author B., </a:t>
            </a:r>
            <a:r>
              <a:rPr lang="en-GB" altLang="zh-CN" i="1"/>
              <a:t>Paper Title</a:t>
            </a:r>
            <a:endParaRPr lang="zh-CN" alt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88335-0776-4E56-82DE-F299ECD8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16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17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8" name="CasellaDiTesto 17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89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831A6D-E881-4030-9CAE-ADD9A10CFE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313" y="2000250"/>
            <a:ext cx="11469687" cy="396081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8AA518-6CF8-4ADE-B535-C54F5219A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1049" y="6404157"/>
            <a:ext cx="10292751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Jan Mayer</a:t>
            </a:r>
            <a:r>
              <a:rPr lang="en-GB" altLang="zh-CN" dirty="0"/>
              <a:t>, </a:t>
            </a:r>
            <a:r>
              <a:rPr lang="en-US" dirty="0"/>
              <a:t> </a:t>
            </a:r>
            <a:r>
              <a:rPr lang="en-US" i="1" dirty="0"/>
              <a:t>Surface quality prediction for FDM-printed parts using in-process material flow data</a:t>
            </a:r>
            <a:endParaRPr lang="zh-CN" alt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9C2A2-A8D9-4840-8C78-5D1CEF61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484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A857-BD8E-401B-BD65-5E68214E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8C9BB-E097-4AD8-A4C8-6E3CE9423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6DECCD-91AE-40FB-824A-AB2C3E8F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415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en-GB" altLang="zh-CN"/>
              <a:t>Author A., Author B., </a:t>
            </a:r>
            <a:r>
              <a:rPr lang="en-GB" altLang="zh-CN" i="1"/>
              <a:t>Paper Title</a:t>
            </a:r>
            <a:endParaRPr lang="zh-CN" alt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D73FC-CA60-4228-83E5-BE1264A4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8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4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F3A60-F73A-4E73-8F81-1779E0616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0415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en-GB" altLang="zh-CN"/>
              <a:t>Author A., Author B., </a:t>
            </a:r>
            <a:r>
              <a:rPr lang="en-GB" altLang="zh-CN" i="1"/>
              <a:t>Paper Title</a:t>
            </a:r>
            <a:endParaRPr lang="zh-CN" alt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603A2E-D38D-4209-82F8-B06A1A2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" y="810000"/>
            <a:ext cx="1544162" cy="4376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" y="90000"/>
            <a:ext cx="722826" cy="720000"/>
          </a:xfrm>
          <a:prstGeom prst="rect">
            <a:avLst/>
          </a:prstGeom>
        </p:spPr>
      </p:pic>
      <p:pic>
        <p:nvPicPr>
          <p:cNvPr id="7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33031DB-D167-4497-B4F4-CD8D76112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" y="90000"/>
            <a:ext cx="720000" cy="720000"/>
          </a:xfrm>
          <a:prstGeom prst="rect">
            <a:avLst/>
          </a:prstGeom>
        </p:spPr>
      </p:pic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156000" y="6207666"/>
            <a:ext cx="11880000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1353800" y="6404157"/>
            <a:ext cx="6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EA6C86-DF31-4F65-8F32-BF40E739A138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5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CD86-BAD3-4748-9526-5FAFCD0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8719"/>
            <a:ext cx="10515600" cy="455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E185E2-568A-4656-9939-28CBCB252B2D}"/>
              </a:ext>
            </a:extLst>
          </p:cNvPr>
          <p:cNvSpPr txBox="1">
            <a:spLocks/>
          </p:cNvSpPr>
          <p:nvPr userDrawn="1"/>
        </p:nvSpPr>
        <p:spPr>
          <a:xfrm>
            <a:off x="2008900" y="90001"/>
            <a:ext cx="8023100" cy="143999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AFD90-C687-4913-B043-7BD69F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25" y="90001"/>
            <a:ext cx="8415776" cy="134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2B04B-71CB-46CD-AFC4-47B0B15BF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1049" y="6404157"/>
            <a:ext cx="10292751" cy="36512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Jan Mayer</a:t>
            </a:r>
            <a:r>
              <a:rPr lang="en-GB" altLang="zh-CN" dirty="0"/>
              <a:t>, </a:t>
            </a:r>
            <a:r>
              <a:rPr lang="en-US" dirty="0"/>
              <a:t> </a:t>
            </a:r>
            <a:r>
              <a:rPr lang="en-US" i="1" dirty="0"/>
              <a:t>Surface quality prediction for FDM-printed parts using in-process material flow data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05367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8" r:id="rId6"/>
    <p:sldLayoutId id="2147484124" r:id="rId7"/>
    <p:sldLayoutId id="2147484126" r:id="rId8"/>
    <p:sldLayoutId id="2147484129" r:id="rId9"/>
    <p:sldLayoutId id="2147484127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494-10A2-405C-A6F8-397BDC4E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044" y="1728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Surface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FDM-printed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using</a:t>
            </a:r>
            <a:br>
              <a:rPr lang="de-DE" dirty="0"/>
            </a:br>
            <a:r>
              <a:rPr lang="de-DE" dirty="0"/>
              <a:t>in-</a:t>
            </a:r>
            <a:r>
              <a:rPr lang="de-DE" dirty="0" err="1"/>
              <a:t>process</a:t>
            </a:r>
            <a:r>
              <a:rPr lang="de-DE" dirty="0"/>
              <a:t> material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30107-7B56-45D1-B27B-FC4052751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4317656"/>
            <a:ext cx="11807687" cy="1655762"/>
          </a:xfrm>
        </p:spPr>
        <p:txBody>
          <a:bodyPr>
            <a:normAutofit/>
          </a:bodyPr>
          <a:lstStyle/>
          <a:p>
            <a:r>
              <a:rPr lang="de-DE" u="sng" dirty="0"/>
              <a:t>Jan </a:t>
            </a:r>
            <a:r>
              <a:rPr lang="de-DE" u="sng" dirty="0" err="1"/>
              <a:t>Mayer</a:t>
            </a:r>
            <a:r>
              <a:rPr lang="de-DE" baseline="30000" dirty="0" err="1"/>
              <a:t>a</a:t>
            </a:r>
            <a:r>
              <a:rPr lang="de-DE" dirty="0"/>
              <a:t>, Tra Bui Thi </a:t>
            </a:r>
            <a:r>
              <a:rPr lang="de-DE" dirty="0" err="1"/>
              <a:t>Thanh</a:t>
            </a:r>
            <a:r>
              <a:rPr lang="de-DE" baseline="30000" dirty="0" err="1"/>
              <a:t>a</a:t>
            </a:r>
            <a:r>
              <a:rPr lang="de-DE" dirty="0"/>
              <a:t> , Turgut </a:t>
            </a:r>
            <a:r>
              <a:rPr lang="de-DE" dirty="0" err="1"/>
              <a:t>Caglar</a:t>
            </a:r>
            <a:r>
              <a:rPr lang="de-DE" baseline="30000" dirty="0" err="1"/>
              <a:t>a</a:t>
            </a:r>
            <a:r>
              <a:rPr lang="de-DE" dirty="0"/>
              <a:t> , Hendrik </a:t>
            </a:r>
            <a:r>
              <a:rPr lang="de-DE" dirty="0" err="1"/>
              <a:t>Schulz</a:t>
            </a:r>
            <a:r>
              <a:rPr lang="de-DE" baseline="30000" dirty="0" err="1"/>
              <a:t>a</a:t>
            </a:r>
            <a:r>
              <a:rPr lang="de-DE" dirty="0"/>
              <a:t> , Omar Ben </a:t>
            </a:r>
            <a:r>
              <a:rPr lang="de-DE" dirty="0" err="1"/>
              <a:t>Lallahom</a:t>
            </a:r>
            <a:r>
              <a:rPr lang="de-DE" baseline="30000" dirty="0" err="1"/>
              <a:t>a</a:t>
            </a:r>
            <a:r>
              <a:rPr lang="de-DE" dirty="0"/>
              <a:t> , </a:t>
            </a:r>
            <a:r>
              <a:rPr lang="de-DE" dirty="0" err="1"/>
              <a:t>Dongxu</a:t>
            </a:r>
            <a:r>
              <a:rPr lang="de-DE" dirty="0"/>
              <a:t> Li</a:t>
            </a:r>
            <a:r>
              <a:rPr lang="de-DE" baseline="30000" dirty="0"/>
              <a:t>a</a:t>
            </a:r>
            <a:r>
              <a:rPr lang="de-DE" dirty="0"/>
              <a:t> , Max </a:t>
            </a:r>
            <a:r>
              <a:rPr lang="de-DE" dirty="0" err="1"/>
              <a:t>Niemella</a:t>
            </a:r>
            <a:r>
              <a:rPr lang="de-DE" baseline="30000" dirty="0" err="1"/>
              <a:t>a</a:t>
            </a:r>
            <a:r>
              <a:rPr lang="de-DE" dirty="0"/>
              <a:t> , Burak </a:t>
            </a:r>
            <a:r>
              <a:rPr lang="de-DE" dirty="0" err="1"/>
              <a:t>Toptas</a:t>
            </a:r>
            <a:r>
              <a:rPr lang="de-DE" baseline="30000" dirty="0" err="1"/>
              <a:t>a</a:t>
            </a:r>
            <a:r>
              <a:rPr lang="de-DE" dirty="0"/>
              <a:t> , Roland </a:t>
            </a:r>
            <a:r>
              <a:rPr lang="de-DE" dirty="0" err="1"/>
              <a:t>Jochem</a:t>
            </a:r>
            <a:r>
              <a:rPr lang="de-DE" baseline="30000" dirty="0" err="1"/>
              <a:t>a</a:t>
            </a:r>
            <a:endParaRPr lang="de-DE" baseline="30000" dirty="0"/>
          </a:p>
          <a:p>
            <a:endParaRPr lang="en-GB" altLang="zh-CN" baseline="30000" dirty="0"/>
          </a:p>
          <a:p>
            <a:r>
              <a:rPr lang="en-GB" altLang="zh-CN" baseline="30000" dirty="0"/>
              <a:t>a</a:t>
            </a:r>
            <a:r>
              <a:rPr lang="en-US" dirty="0"/>
              <a:t>Chair of Quality Science, Technical University of Berlin, Berlin, 10587, Berlin, Germany</a:t>
            </a:r>
            <a:endParaRPr lang="en-GB" altLang="zh-CN" dirty="0"/>
          </a:p>
          <a:p>
            <a:endParaRPr lang="zh-CN" altLang="en-US" dirty="0"/>
          </a:p>
        </p:txBody>
      </p:sp>
      <p:pic>
        <p:nvPicPr>
          <p:cNvPr id="1026" name="Picture 2" descr="Technische Universität Berlin: Ein virtueller Rundgang über den Campus in  360 Grad">
            <a:extLst>
              <a:ext uri="{FF2B5EF4-FFF2-40B4-BE49-F238E27FC236}">
                <a16:creationId xmlns:a16="http://schemas.microsoft.com/office/drawing/2014/main" id="{42696468-62B3-4DE7-AAB4-0D0C541ED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t="23343" r="15357" b="23343"/>
          <a:stretch/>
        </p:blipFill>
        <p:spPr bwMode="auto">
          <a:xfrm>
            <a:off x="4601817" y="5973418"/>
            <a:ext cx="2922104" cy="80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EF518B-15DC-4471-90F4-F3B96D28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D99D44-87F8-47AF-90F5-478C5CE09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EB5BBD5F-C707-4B1F-A3AB-2C62CA939E2B}"/>
              </a:ext>
            </a:extLst>
          </p:cNvPr>
          <p:cNvGrpSpPr/>
          <p:nvPr/>
        </p:nvGrpSpPr>
        <p:grpSpPr>
          <a:xfrm>
            <a:off x="5778908" y="595261"/>
            <a:ext cx="5574892" cy="5196090"/>
            <a:chOff x="3640486" y="410534"/>
            <a:chExt cx="5574892" cy="5196090"/>
          </a:xfrm>
        </p:grpSpPr>
        <p:pic>
          <p:nvPicPr>
            <p:cNvPr id="5" name="Google Shape;1920;p61">
              <a:extLst>
                <a:ext uri="{FF2B5EF4-FFF2-40B4-BE49-F238E27FC236}">
                  <a16:creationId xmlns:a16="http://schemas.microsoft.com/office/drawing/2014/main" id="{32F3A3A0-B714-446A-B468-937E05F3F5E4}"/>
                </a:ext>
              </a:extLst>
            </p:cNvPr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22439" y="1520873"/>
              <a:ext cx="1113472" cy="11134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oogle Shape;1921;p61">
              <a:extLst>
                <a:ext uri="{FF2B5EF4-FFF2-40B4-BE49-F238E27FC236}">
                  <a16:creationId xmlns:a16="http://schemas.microsoft.com/office/drawing/2014/main" id="{6E68B0F0-6F82-48F1-9201-DCF08DAAC488}"/>
                </a:ext>
              </a:extLst>
            </p:cNvPr>
            <p:cNvGrpSpPr/>
            <p:nvPr/>
          </p:nvGrpSpPr>
          <p:grpSpPr>
            <a:xfrm>
              <a:off x="3772399" y="1750603"/>
              <a:ext cx="723146" cy="857144"/>
              <a:chOff x="3006774" y="2872267"/>
              <a:chExt cx="723146" cy="857144"/>
            </a:xfrm>
          </p:grpSpPr>
          <p:pic>
            <p:nvPicPr>
              <p:cNvPr id="7" name="Google Shape;1922;p61" descr="Dokument Silhouette">
                <a:extLst>
                  <a:ext uri="{FF2B5EF4-FFF2-40B4-BE49-F238E27FC236}">
                    <a16:creationId xmlns:a16="http://schemas.microsoft.com/office/drawing/2014/main" id="{3DB3B352-B278-48D4-BE0F-8A50EE4D7C63}"/>
                  </a:ext>
                </a:extLst>
              </p:cNvPr>
              <p:cNvPicPr preferRelativeResize="0"/>
              <p:nvPr/>
            </p:nvPicPr>
            <p:blipFill rotWithShape="1"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89981" y="2872267"/>
                <a:ext cx="556733" cy="5567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1923;p61">
                <a:extLst>
                  <a:ext uri="{FF2B5EF4-FFF2-40B4-BE49-F238E27FC236}">
                    <a16:creationId xmlns:a16="http://schemas.microsoft.com/office/drawing/2014/main" id="{D52A87B9-BB5A-4513-9CB5-9F10BC1FE559}"/>
                  </a:ext>
                </a:extLst>
              </p:cNvPr>
              <p:cNvSpPr txBox="1"/>
              <p:nvPr/>
            </p:nvSpPr>
            <p:spPr>
              <a:xfrm>
                <a:off x="3006774" y="3421634"/>
                <a:ext cx="7231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G-Code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Google Shape;1924;p61">
              <a:extLst>
                <a:ext uri="{FF2B5EF4-FFF2-40B4-BE49-F238E27FC236}">
                  <a16:creationId xmlns:a16="http://schemas.microsoft.com/office/drawing/2014/main" id="{02B0A7F0-67E8-4580-BDF1-081C3F8A5495}"/>
                </a:ext>
              </a:extLst>
            </p:cNvPr>
            <p:cNvSpPr/>
            <p:nvPr/>
          </p:nvSpPr>
          <p:spPr>
            <a:xfrm>
              <a:off x="3640486" y="410534"/>
              <a:ext cx="986972" cy="72934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G-Code Modifier</a:t>
              </a:r>
              <a:endParaRPr/>
            </a:p>
          </p:txBody>
        </p:sp>
        <p:sp>
          <p:nvSpPr>
            <p:cNvPr id="10" name="Google Shape;1925;p61">
              <a:extLst>
                <a:ext uri="{FF2B5EF4-FFF2-40B4-BE49-F238E27FC236}">
                  <a16:creationId xmlns:a16="http://schemas.microsoft.com/office/drawing/2014/main" id="{810562B3-9F5D-4984-B5CB-6D18E430F89C}"/>
                </a:ext>
              </a:extLst>
            </p:cNvPr>
            <p:cNvSpPr/>
            <p:nvPr/>
          </p:nvSpPr>
          <p:spPr>
            <a:xfrm>
              <a:off x="4495545" y="1905306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926;p61">
              <a:extLst>
                <a:ext uri="{FF2B5EF4-FFF2-40B4-BE49-F238E27FC236}">
                  <a16:creationId xmlns:a16="http://schemas.microsoft.com/office/drawing/2014/main" id="{450A92DA-A548-4463-A356-870BB01864CC}"/>
                </a:ext>
              </a:extLst>
            </p:cNvPr>
            <p:cNvSpPr/>
            <p:nvPr/>
          </p:nvSpPr>
          <p:spPr>
            <a:xfrm>
              <a:off x="6277425" y="1905305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927;p61">
              <a:extLst>
                <a:ext uri="{FF2B5EF4-FFF2-40B4-BE49-F238E27FC236}">
                  <a16:creationId xmlns:a16="http://schemas.microsoft.com/office/drawing/2014/main" id="{F0D9E0DD-6987-42AB-A79A-40769BF22554}"/>
                </a:ext>
              </a:extLst>
            </p:cNvPr>
            <p:cNvSpPr/>
            <p:nvPr/>
          </p:nvSpPr>
          <p:spPr>
            <a:xfrm rot="5400000">
              <a:off x="5386484" y="2776163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928;p61">
              <a:extLst>
                <a:ext uri="{FF2B5EF4-FFF2-40B4-BE49-F238E27FC236}">
                  <a16:creationId xmlns:a16="http://schemas.microsoft.com/office/drawing/2014/main" id="{B83329DF-1B02-48E6-8299-9F2FC06D7EC9}"/>
                </a:ext>
              </a:extLst>
            </p:cNvPr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12727" y="1520873"/>
              <a:ext cx="1113469" cy="1113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929;p61">
              <a:extLst>
                <a:ext uri="{FF2B5EF4-FFF2-40B4-BE49-F238E27FC236}">
                  <a16:creationId xmlns:a16="http://schemas.microsoft.com/office/drawing/2014/main" id="{5BA245BF-CF32-4E40-A47A-08A25EB8887A}"/>
                </a:ext>
              </a:extLst>
            </p:cNvPr>
            <p:cNvSpPr/>
            <p:nvPr/>
          </p:nvSpPr>
          <p:spPr>
            <a:xfrm>
              <a:off x="6804319" y="1807607"/>
              <a:ext cx="540000" cy="540000"/>
            </a:xfrm>
            <a:prstGeom prst="rect">
              <a:avLst/>
            </a:prstGeom>
            <a:solidFill>
              <a:srgbClr val="ACB8CA"/>
            </a:solidFill>
            <a:ln w="25400" cap="flat" cmpd="sng">
              <a:solidFill>
                <a:srgbClr val="323F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30;p61">
              <a:extLst>
                <a:ext uri="{FF2B5EF4-FFF2-40B4-BE49-F238E27FC236}">
                  <a16:creationId xmlns:a16="http://schemas.microsoft.com/office/drawing/2014/main" id="{02E76931-33F6-4E08-B1DF-C521CCD7C16E}"/>
                </a:ext>
              </a:extLst>
            </p:cNvPr>
            <p:cNvSpPr/>
            <p:nvPr/>
          </p:nvSpPr>
          <p:spPr>
            <a:xfrm>
              <a:off x="7485833" y="1905305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31;p61">
              <a:extLst>
                <a:ext uri="{FF2B5EF4-FFF2-40B4-BE49-F238E27FC236}">
                  <a16:creationId xmlns:a16="http://schemas.microsoft.com/office/drawing/2014/main" id="{35AE2F4D-E2C0-4E29-8CD3-894DD646CBF2}"/>
                </a:ext>
              </a:extLst>
            </p:cNvPr>
            <p:cNvSpPr/>
            <p:nvPr/>
          </p:nvSpPr>
          <p:spPr>
            <a:xfrm rot="5400000">
              <a:off x="8376770" y="2776164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932;p61">
              <a:extLst>
                <a:ext uri="{FF2B5EF4-FFF2-40B4-BE49-F238E27FC236}">
                  <a16:creationId xmlns:a16="http://schemas.microsoft.com/office/drawing/2014/main" id="{FC42A78A-F7C5-4D2C-931A-6A95FD6D3B81}"/>
                </a:ext>
              </a:extLst>
            </p:cNvPr>
            <p:cNvSpPr txBox="1"/>
            <p:nvPr/>
          </p:nvSpPr>
          <p:spPr>
            <a:xfrm>
              <a:off x="6616545" y="2359785"/>
              <a:ext cx="9155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3D-Wall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933;p61">
              <a:extLst>
                <a:ext uri="{FF2B5EF4-FFF2-40B4-BE49-F238E27FC236}">
                  <a16:creationId xmlns:a16="http://schemas.microsoft.com/office/drawing/2014/main" id="{F3079DF5-9903-42CC-B22A-DFF8148CE18B}"/>
                </a:ext>
              </a:extLst>
            </p:cNvPr>
            <p:cNvGrpSpPr/>
            <p:nvPr/>
          </p:nvGrpSpPr>
          <p:grpSpPr>
            <a:xfrm>
              <a:off x="8291259" y="3262307"/>
              <a:ext cx="556401" cy="593005"/>
              <a:chOff x="6853683" y="3622980"/>
              <a:chExt cx="556401" cy="593005"/>
            </a:xfrm>
          </p:grpSpPr>
          <p:sp>
            <p:nvSpPr>
              <p:cNvPr id="19" name="Google Shape;1934;p61">
                <a:extLst>
                  <a:ext uri="{FF2B5EF4-FFF2-40B4-BE49-F238E27FC236}">
                    <a16:creationId xmlns:a16="http://schemas.microsoft.com/office/drawing/2014/main" id="{8ED97CD1-A88C-438C-8579-BDD91A5435B9}"/>
                  </a:ext>
                </a:extLst>
              </p:cNvPr>
              <p:cNvSpPr/>
              <p:nvPr/>
            </p:nvSpPr>
            <p:spPr>
              <a:xfrm>
                <a:off x="6853683" y="36229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935;p61">
                <a:extLst>
                  <a:ext uri="{FF2B5EF4-FFF2-40B4-BE49-F238E27FC236}">
                    <a16:creationId xmlns:a16="http://schemas.microsoft.com/office/drawing/2014/main" id="{F34D4905-B8D0-4BFA-A2B7-225C803BFAC8}"/>
                  </a:ext>
                </a:extLst>
              </p:cNvPr>
              <p:cNvSpPr/>
              <p:nvPr/>
            </p:nvSpPr>
            <p:spPr>
              <a:xfrm>
                <a:off x="6899955" y="362298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936;p61">
                <a:extLst>
                  <a:ext uri="{FF2B5EF4-FFF2-40B4-BE49-F238E27FC236}">
                    <a16:creationId xmlns:a16="http://schemas.microsoft.com/office/drawing/2014/main" id="{34B3D1BA-E9B1-441D-B24D-0B1DB87086A2}"/>
                  </a:ext>
                </a:extLst>
              </p:cNvPr>
              <p:cNvSpPr/>
              <p:nvPr/>
            </p:nvSpPr>
            <p:spPr>
              <a:xfrm>
                <a:off x="6946227" y="362298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937;p61">
                <a:extLst>
                  <a:ext uri="{FF2B5EF4-FFF2-40B4-BE49-F238E27FC236}">
                    <a16:creationId xmlns:a16="http://schemas.microsoft.com/office/drawing/2014/main" id="{995A28AE-3129-4E74-A1D3-D916CA8F69C0}"/>
                  </a:ext>
                </a:extLst>
              </p:cNvPr>
              <p:cNvSpPr/>
              <p:nvPr/>
            </p:nvSpPr>
            <p:spPr>
              <a:xfrm>
                <a:off x="6992499" y="362298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938;p61">
                <a:extLst>
                  <a:ext uri="{FF2B5EF4-FFF2-40B4-BE49-F238E27FC236}">
                    <a16:creationId xmlns:a16="http://schemas.microsoft.com/office/drawing/2014/main" id="{F19BC182-32F3-4678-844B-78EB560BF5CE}"/>
                  </a:ext>
                </a:extLst>
              </p:cNvPr>
              <p:cNvSpPr/>
              <p:nvPr/>
            </p:nvSpPr>
            <p:spPr>
              <a:xfrm>
                <a:off x="7039529" y="362298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939;p61">
                <a:extLst>
                  <a:ext uri="{FF2B5EF4-FFF2-40B4-BE49-F238E27FC236}">
                    <a16:creationId xmlns:a16="http://schemas.microsoft.com/office/drawing/2014/main" id="{D27CA303-DA20-4FE6-B954-7377FC8CD154}"/>
                  </a:ext>
                </a:extLst>
              </p:cNvPr>
              <p:cNvSpPr/>
              <p:nvPr/>
            </p:nvSpPr>
            <p:spPr>
              <a:xfrm>
                <a:off x="7085801" y="36229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940;p61">
                <a:extLst>
                  <a:ext uri="{FF2B5EF4-FFF2-40B4-BE49-F238E27FC236}">
                    <a16:creationId xmlns:a16="http://schemas.microsoft.com/office/drawing/2014/main" id="{50E4E564-E9F8-4934-97A6-98ADCA0689B7}"/>
                  </a:ext>
                </a:extLst>
              </p:cNvPr>
              <p:cNvSpPr/>
              <p:nvPr/>
            </p:nvSpPr>
            <p:spPr>
              <a:xfrm>
                <a:off x="7132073" y="36229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941;p61">
                <a:extLst>
                  <a:ext uri="{FF2B5EF4-FFF2-40B4-BE49-F238E27FC236}">
                    <a16:creationId xmlns:a16="http://schemas.microsoft.com/office/drawing/2014/main" id="{8EDD40EF-F346-43A5-9AE7-8355027ADB45}"/>
                  </a:ext>
                </a:extLst>
              </p:cNvPr>
              <p:cNvSpPr/>
              <p:nvPr/>
            </p:nvSpPr>
            <p:spPr>
              <a:xfrm>
                <a:off x="7178345" y="36229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942;p61">
                <a:extLst>
                  <a:ext uri="{FF2B5EF4-FFF2-40B4-BE49-F238E27FC236}">
                    <a16:creationId xmlns:a16="http://schemas.microsoft.com/office/drawing/2014/main" id="{DC815D60-63A9-405A-9EC4-7E1897CCDF94}"/>
                  </a:ext>
                </a:extLst>
              </p:cNvPr>
              <p:cNvSpPr/>
              <p:nvPr/>
            </p:nvSpPr>
            <p:spPr>
              <a:xfrm>
                <a:off x="7224617" y="36229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943;p61">
                <a:extLst>
                  <a:ext uri="{FF2B5EF4-FFF2-40B4-BE49-F238E27FC236}">
                    <a16:creationId xmlns:a16="http://schemas.microsoft.com/office/drawing/2014/main" id="{CD0590A1-5187-4226-88A7-8C1E136D0A3A}"/>
                  </a:ext>
                </a:extLst>
              </p:cNvPr>
              <p:cNvSpPr/>
              <p:nvPr/>
            </p:nvSpPr>
            <p:spPr>
              <a:xfrm>
                <a:off x="7270889" y="362298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944;p61">
                <a:extLst>
                  <a:ext uri="{FF2B5EF4-FFF2-40B4-BE49-F238E27FC236}">
                    <a16:creationId xmlns:a16="http://schemas.microsoft.com/office/drawing/2014/main" id="{CB16A518-48DD-424E-BE9A-46E188CCFF28}"/>
                  </a:ext>
                </a:extLst>
              </p:cNvPr>
              <p:cNvSpPr/>
              <p:nvPr/>
            </p:nvSpPr>
            <p:spPr>
              <a:xfrm>
                <a:off x="7317161" y="362298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945;p61">
                <a:extLst>
                  <a:ext uri="{FF2B5EF4-FFF2-40B4-BE49-F238E27FC236}">
                    <a16:creationId xmlns:a16="http://schemas.microsoft.com/office/drawing/2014/main" id="{5FEEC85B-FE43-4A3C-9B16-480013C41946}"/>
                  </a:ext>
                </a:extLst>
              </p:cNvPr>
              <p:cNvSpPr/>
              <p:nvPr/>
            </p:nvSpPr>
            <p:spPr>
              <a:xfrm>
                <a:off x="7363433" y="362298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946;p61">
                <a:extLst>
                  <a:ext uri="{FF2B5EF4-FFF2-40B4-BE49-F238E27FC236}">
                    <a16:creationId xmlns:a16="http://schemas.microsoft.com/office/drawing/2014/main" id="{F40B778A-0FD6-47F2-AEC3-DA8438DFCCFA}"/>
                  </a:ext>
                </a:extLst>
              </p:cNvPr>
              <p:cNvSpPr/>
              <p:nvPr/>
            </p:nvSpPr>
            <p:spPr>
              <a:xfrm>
                <a:off x="6853683" y="36687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947;p61">
                <a:extLst>
                  <a:ext uri="{FF2B5EF4-FFF2-40B4-BE49-F238E27FC236}">
                    <a16:creationId xmlns:a16="http://schemas.microsoft.com/office/drawing/2014/main" id="{79D098DA-7B43-43EB-8C2F-EDEA42B07525}"/>
                  </a:ext>
                </a:extLst>
              </p:cNvPr>
              <p:cNvSpPr/>
              <p:nvPr/>
            </p:nvSpPr>
            <p:spPr>
              <a:xfrm>
                <a:off x="6899955" y="366874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948;p61">
                <a:extLst>
                  <a:ext uri="{FF2B5EF4-FFF2-40B4-BE49-F238E27FC236}">
                    <a16:creationId xmlns:a16="http://schemas.microsoft.com/office/drawing/2014/main" id="{1E6BAA44-492D-41B7-B5E5-7551BC858D77}"/>
                  </a:ext>
                </a:extLst>
              </p:cNvPr>
              <p:cNvSpPr/>
              <p:nvPr/>
            </p:nvSpPr>
            <p:spPr>
              <a:xfrm>
                <a:off x="6946227" y="366874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949;p61">
                <a:extLst>
                  <a:ext uri="{FF2B5EF4-FFF2-40B4-BE49-F238E27FC236}">
                    <a16:creationId xmlns:a16="http://schemas.microsoft.com/office/drawing/2014/main" id="{1F2701D6-3DDF-4B77-9652-CA9BC603E5D0}"/>
                  </a:ext>
                </a:extLst>
              </p:cNvPr>
              <p:cNvSpPr/>
              <p:nvPr/>
            </p:nvSpPr>
            <p:spPr>
              <a:xfrm>
                <a:off x="6992499" y="366874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950;p61">
                <a:extLst>
                  <a:ext uri="{FF2B5EF4-FFF2-40B4-BE49-F238E27FC236}">
                    <a16:creationId xmlns:a16="http://schemas.microsoft.com/office/drawing/2014/main" id="{8014D8BE-C3B3-4546-B56A-04B7032C1B4B}"/>
                  </a:ext>
                </a:extLst>
              </p:cNvPr>
              <p:cNvSpPr/>
              <p:nvPr/>
            </p:nvSpPr>
            <p:spPr>
              <a:xfrm>
                <a:off x="7039529" y="366874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951;p61">
                <a:extLst>
                  <a:ext uri="{FF2B5EF4-FFF2-40B4-BE49-F238E27FC236}">
                    <a16:creationId xmlns:a16="http://schemas.microsoft.com/office/drawing/2014/main" id="{590C80EA-2732-42EC-A67D-F612C1BA820A}"/>
                  </a:ext>
                </a:extLst>
              </p:cNvPr>
              <p:cNvSpPr/>
              <p:nvPr/>
            </p:nvSpPr>
            <p:spPr>
              <a:xfrm>
                <a:off x="7085801" y="36687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952;p61">
                <a:extLst>
                  <a:ext uri="{FF2B5EF4-FFF2-40B4-BE49-F238E27FC236}">
                    <a16:creationId xmlns:a16="http://schemas.microsoft.com/office/drawing/2014/main" id="{995EDC2F-6F50-40E5-95E3-79C427C68BD9}"/>
                  </a:ext>
                </a:extLst>
              </p:cNvPr>
              <p:cNvSpPr/>
              <p:nvPr/>
            </p:nvSpPr>
            <p:spPr>
              <a:xfrm>
                <a:off x="7132073" y="36687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953;p61">
                <a:extLst>
                  <a:ext uri="{FF2B5EF4-FFF2-40B4-BE49-F238E27FC236}">
                    <a16:creationId xmlns:a16="http://schemas.microsoft.com/office/drawing/2014/main" id="{931F5D04-4EED-49B8-B09B-0FA26C0D9AB1}"/>
                  </a:ext>
                </a:extLst>
              </p:cNvPr>
              <p:cNvSpPr/>
              <p:nvPr/>
            </p:nvSpPr>
            <p:spPr>
              <a:xfrm>
                <a:off x="7178345" y="36687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954;p61">
                <a:extLst>
                  <a:ext uri="{FF2B5EF4-FFF2-40B4-BE49-F238E27FC236}">
                    <a16:creationId xmlns:a16="http://schemas.microsoft.com/office/drawing/2014/main" id="{91434E7D-8412-46EF-938A-7AFFD69D00A2}"/>
                  </a:ext>
                </a:extLst>
              </p:cNvPr>
              <p:cNvSpPr/>
              <p:nvPr/>
            </p:nvSpPr>
            <p:spPr>
              <a:xfrm>
                <a:off x="7224617" y="36687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955;p61">
                <a:extLst>
                  <a:ext uri="{FF2B5EF4-FFF2-40B4-BE49-F238E27FC236}">
                    <a16:creationId xmlns:a16="http://schemas.microsoft.com/office/drawing/2014/main" id="{301FDC96-E09D-46E8-BCA6-C1914F6E1EA9}"/>
                  </a:ext>
                </a:extLst>
              </p:cNvPr>
              <p:cNvSpPr/>
              <p:nvPr/>
            </p:nvSpPr>
            <p:spPr>
              <a:xfrm>
                <a:off x="7270889" y="366874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956;p61">
                <a:extLst>
                  <a:ext uri="{FF2B5EF4-FFF2-40B4-BE49-F238E27FC236}">
                    <a16:creationId xmlns:a16="http://schemas.microsoft.com/office/drawing/2014/main" id="{6F8FA538-8F77-4C6D-8BEE-C31314FF26A2}"/>
                  </a:ext>
                </a:extLst>
              </p:cNvPr>
              <p:cNvSpPr/>
              <p:nvPr/>
            </p:nvSpPr>
            <p:spPr>
              <a:xfrm>
                <a:off x="7317161" y="366874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957;p61">
                <a:extLst>
                  <a:ext uri="{FF2B5EF4-FFF2-40B4-BE49-F238E27FC236}">
                    <a16:creationId xmlns:a16="http://schemas.microsoft.com/office/drawing/2014/main" id="{53A8AAE2-E113-4B91-B8D3-6602B32CC286}"/>
                  </a:ext>
                </a:extLst>
              </p:cNvPr>
              <p:cNvSpPr/>
              <p:nvPr/>
            </p:nvSpPr>
            <p:spPr>
              <a:xfrm>
                <a:off x="7363433" y="366874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958;p61">
                <a:extLst>
                  <a:ext uri="{FF2B5EF4-FFF2-40B4-BE49-F238E27FC236}">
                    <a16:creationId xmlns:a16="http://schemas.microsoft.com/office/drawing/2014/main" id="{99FBC269-C35D-4ED6-B78F-825CE3CFF97E}"/>
                  </a:ext>
                </a:extLst>
              </p:cNvPr>
              <p:cNvSpPr/>
              <p:nvPr/>
            </p:nvSpPr>
            <p:spPr>
              <a:xfrm>
                <a:off x="6853683" y="371446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959;p61">
                <a:extLst>
                  <a:ext uri="{FF2B5EF4-FFF2-40B4-BE49-F238E27FC236}">
                    <a16:creationId xmlns:a16="http://schemas.microsoft.com/office/drawing/2014/main" id="{BE0C9F86-FB21-4DF7-82D8-755478679656}"/>
                  </a:ext>
                </a:extLst>
              </p:cNvPr>
              <p:cNvSpPr/>
              <p:nvPr/>
            </p:nvSpPr>
            <p:spPr>
              <a:xfrm>
                <a:off x="6899955" y="37144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960;p61">
                <a:extLst>
                  <a:ext uri="{FF2B5EF4-FFF2-40B4-BE49-F238E27FC236}">
                    <a16:creationId xmlns:a16="http://schemas.microsoft.com/office/drawing/2014/main" id="{DFFE42A3-08D5-4A67-872F-4AA8715B87B7}"/>
                  </a:ext>
                </a:extLst>
              </p:cNvPr>
              <p:cNvSpPr/>
              <p:nvPr/>
            </p:nvSpPr>
            <p:spPr>
              <a:xfrm>
                <a:off x="6946227" y="37144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961;p61">
                <a:extLst>
                  <a:ext uri="{FF2B5EF4-FFF2-40B4-BE49-F238E27FC236}">
                    <a16:creationId xmlns:a16="http://schemas.microsoft.com/office/drawing/2014/main" id="{0011F851-5EFB-4FB9-8E33-9B134FDC0F0D}"/>
                  </a:ext>
                </a:extLst>
              </p:cNvPr>
              <p:cNvSpPr/>
              <p:nvPr/>
            </p:nvSpPr>
            <p:spPr>
              <a:xfrm>
                <a:off x="6992499" y="37144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962;p61">
                <a:extLst>
                  <a:ext uri="{FF2B5EF4-FFF2-40B4-BE49-F238E27FC236}">
                    <a16:creationId xmlns:a16="http://schemas.microsoft.com/office/drawing/2014/main" id="{E60D5275-13CB-4AA5-8540-45B6D8EA5BD9}"/>
                  </a:ext>
                </a:extLst>
              </p:cNvPr>
              <p:cNvSpPr/>
              <p:nvPr/>
            </p:nvSpPr>
            <p:spPr>
              <a:xfrm>
                <a:off x="7039529" y="371446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963;p61">
                <a:extLst>
                  <a:ext uri="{FF2B5EF4-FFF2-40B4-BE49-F238E27FC236}">
                    <a16:creationId xmlns:a16="http://schemas.microsoft.com/office/drawing/2014/main" id="{1721D15F-2CA1-4177-A30C-513D81952895}"/>
                  </a:ext>
                </a:extLst>
              </p:cNvPr>
              <p:cNvSpPr/>
              <p:nvPr/>
            </p:nvSpPr>
            <p:spPr>
              <a:xfrm>
                <a:off x="7085801" y="371446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964;p61">
                <a:extLst>
                  <a:ext uri="{FF2B5EF4-FFF2-40B4-BE49-F238E27FC236}">
                    <a16:creationId xmlns:a16="http://schemas.microsoft.com/office/drawing/2014/main" id="{D39C459F-BE39-4998-B56E-8F86B0042506}"/>
                  </a:ext>
                </a:extLst>
              </p:cNvPr>
              <p:cNvSpPr/>
              <p:nvPr/>
            </p:nvSpPr>
            <p:spPr>
              <a:xfrm>
                <a:off x="7132073" y="371446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965;p61">
                <a:extLst>
                  <a:ext uri="{FF2B5EF4-FFF2-40B4-BE49-F238E27FC236}">
                    <a16:creationId xmlns:a16="http://schemas.microsoft.com/office/drawing/2014/main" id="{41859641-AE1B-4215-8D6E-5FC607D6BCD4}"/>
                  </a:ext>
                </a:extLst>
              </p:cNvPr>
              <p:cNvSpPr/>
              <p:nvPr/>
            </p:nvSpPr>
            <p:spPr>
              <a:xfrm>
                <a:off x="7178345" y="371446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966;p61">
                <a:extLst>
                  <a:ext uri="{FF2B5EF4-FFF2-40B4-BE49-F238E27FC236}">
                    <a16:creationId xmlns:a16="http://schemas.microsoft.com/office/drawing/2014/main" id="{42EC9E5F-F4E6-48D7-A1D5-127DD49F8F06}"/>
                  </a:ext>
                </a:extLst>
              </p:cNvPr>
              <p:cNvSpPr/>
              <p:nvPr/>
            </p:nvSpPr>
            <p:spPr>
              <a:xfrm>
                <a:off x="7224617" y="371446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967;p61">
                <a:extLst>
                  <a:ext uri="{FF2B5EF4-FFF2-40B4-BE49-F238E27FC236}">
                    <a16:creationId xmlns:a16="http://schemas.microsoft.com/office/drawing/2014/main" id="{4AD27A79-2CB3-4C64-83B3-8700BC3978BD}"/>
                  </a:ext>
                </a:extLst>
              </p:cNvPr>
              <p:cNvSpPr/>
              <p:nvPr/>
            </p:nvSpPr>
            <p:spPr>
              <a:xfrm>
                <a:off x="7270889" y="37144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968;p61">
                <a:extLst>
                  <a:ext uri="{FF2B5EF4-FFF2-40B4-BE49-F238E27FC236}">
                    <a16:creationId xmlns:a16="http://schemas.microsoft.com/office/drawing/2014/main" id="{0AB0F2E7-5404-47E8-B28C-169BEE76FE9F}"/>
                  </a:ext>
                </a:extLst>
              </p:cNvPr>
              <p:cNvSpPr/>
              <p:nvPr/>
            </p:nvSpPr>
            <p:spPr>
              <a:xfrm>
                <a:off x="7317161" y="37144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969;p61">
                <a:extLst>
                  <a:ext uri="{FF2B5EF4-FFF2-40B4-BE49-F238E27FC236}">
                    <a16:creationId xmlns:a16="http://schemas.microsoft.com/office/drawing/2014/main" id="{7AEEDA59-6D1A-4B10-8F68-0B6E5AE6B086}"/>
                  </a:ext>
                </a:extLst>
              </p:cNvPr>
              <p:cNvSpPr/>
              <p:nvPr/>
            </p:nvSpPr>
            <p:spPr>
              <a:xfrm>
                <a:off x="7363433" y="37144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970;p61">
                <a:extLst>
                  <a:ext uri="{FF2B5EF4-FFF2-40B4-BE49-F238E27FC236}">
                    <a16:creationId xmlns:a16="http://schemas.microsoft.com/office/drawing/2014/main" id="{6B03BD68-F8C3-41FA-B6B3-67BAD9A876B0}"/>
                  </a:ext>
                </a:extLst>
              </p:cNvPr>
              <p:cNvSpPr/>
              <p:nvPr/>
            </p:nvSpPr>
            <p:spPr>
              <a:xfrm>
                <a:off x="6853683" y="376013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971;p61">
                <a:extLst>
                  <a:ext uri="{FF2B5EF4-FFF2-40B4-BE49-F238E27FC236}">
                    <a16:creationId xmlns:a16="http://schemas.microsoft.com/office/drawing/2014/main" id="{71DC2181-93F8-45D5-850A-A7F567AC5E33}"/>
                  </a:ext>
                </a:extLst>
              </p:cNvPr>
              <p:cNvSpPr/>
              <p:nvPr/>
            </p:nvSpPr>
            <p:spPr>
              <a:xfrm>
                <a:off x="6899955" y="376013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972;p61">
                <a:extLst>
                  <a:ext uri="{FF2B5EF4-FFF2-40B4-BE49-F238E27FC236}">
                    <a16:creationId xmlns:a16="http://schemas.microsoft.com/office/drawing/2014/main" id="{6CE95FA9-1C3E-4B0C-8C62-FD0D0388F50A}"/>
                  </a:ext>
                </a:extLst>
              </p:cNvPr>
              <p:cNvSpPr/>
              <p:nvPr/>
            </p:nvSpPr>
            <p:spPr>
              <a:xfrm>
                <a:off x="6946227" y="376013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973;p61">
                <a:extLst>
                  <a:ext uri="{FF2B5EF4-FFF2-40B4-BE49-F238E27FC236}">
                    <a16:creationId xmlns:a16="http://schemas.microsoft.com/office/drawing/2014/main" id="{7C1AFD6A-EBD2-4CAB-9CF1-515A6001C724}"/>
                  </a:ext>
                </a:extLst>
              </p:cNvPr>
              <p:cNvSpPr/>
              <p:nvPr/>
            </p:nvSpPr>
            <p:spPr>
              <a:xfrm>
                <a:off x="6992499" y="376013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974;p61">
                <a:extLst>
                  <a:ext uri="{FF2B5EF4-FFF2-40B4-BE49-F238E27FC236}">
                    <a16:creationId xmlns:a16="http://schemas.microsoft.com/office/drawing/2014/main" id="{13AA0942-9D04-4923-B72B-FC649AAF6604}"/>
                  </a:ext>
                </a:extLst>
              </p:cNvPr>
              <p:cNvSpPr/>
              <p:nvPr/>
            </p:nvSpPr>
            <p:spPr>
              <a:xfrm>
                <a:off x="7039529" y="376013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975;p61">
                <a:extLst>
                  <a:ext uri="{FF2B5EF4-FFF2-40B4-BE49-F238E27FC236}">
                    <a16:creationId xmlns:a16="http://schemas.microsoft.com/office/drawing/2014/main" id="{AF7745DB-2449-4404-8E04-8AFC68BB2321}"/>
                  </a:ext>
                </a:extLst>
              </p:cNvPr>
              <p:cNvSpPr/>
              <p:nvPr/>
            </p:nvSpPr>
            <p:spPr>
              <a:xfrm>
                <a:off x="7085801" y="376013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976;p61">
                <a:extLst>
                  <a:ext uri="{FF2B5EF4-FFF2-40B4-BE49-F238E27FC236}">
                    <a16:creationId xmlns:a16="http://schemas.microsoft.com/office/drawing/2014/main" id="{03D609A0-3C47-40A9-B08C-8ED0BD4ED672}"/>
                  </a:ext>
                </a:extLst>
              </p:cNvPr>
              <p:cNvSpPr/>
              <p:nvPr/>
            </p:nvSpPr>
            <p:spPr>
              <a:xfrm>
                <a:off x="7132073" y="376013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977;p61">
                <a:extLst>
                  <a:ext uri="{FF2B5EF4-FFF2-40B4-BE49-F238E27FC236}">
                    <a16:creationId xmlns:a16="http://schemas.microsoft.com/office/drawing/2014/main" id="{D0F1FA5C-C8FF-47E5-832F-334F1818962B}"/>
                  </a:ext>
                </a:extLst>
              </p:cNvPr>
              <p:cNvSpPr/>
              <p:nvPr/>
            </p:nvSpPr>
            <p:spPr>
              <a:xfrm>
                <a:off x="7178345" y="376013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978;p61">
                <a:extLst>
                  <a:ext uri="{FF2B5EF4-FFF2-40B4-BE49-F238E27FC236}">
                    <a16:creationId xmlns:a16="http://schemas.microsoft.com/office/drawing/2014/main" id="{1006EBDE-05C0-42D4-9EDF-A08E1C4F59CB}"/>
                  </a:ext>
                </a:extLst>
              </p:cNvPr>
              <p:cNvSpPr/>
              <p:nvPr/>
            </p:nvSpPr>
            <p:spPr>
              <a:xfrm>
                <a:off x="7224617" y="376013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979;p61">
                <a:extLst>
                  <a:ext uri="{FF2B5EF4-FFF2-40B4-BE49-F238E27FC236}">
                    <a16:creationId xmlns:a16="http://schemas.microsoft.com/office/drawing/2014/main" id="{C44F6FEF-7575-479E-ABFC-A3749074988A}"/>
                  </a:ext>
                </a:extLst>
              </p:cNvPr>
              <p:cNvSpPr/>
              <p:nvPr/>
            </p:nvSpPr>
            <p:spPr>
              <a:xfrm>
                <a:off x="7270889" y="376013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980;p61">
                <a:extLst>
                  <a:ext uri="{FF2B5EF4-FFF2-40B4-BE49-F238E27FC236}">
                    <a16:creationId xmlns:a16="http://schemas.microsoft.com/office/drawing/2014/main" id="{B990CAA8-F231-4E56-A1EC-17937340D85F}"/>
                  </a:ext>
                </a:extLst>
              </p:cNvPr>
              <p:cNvSpPr/>
              <p:nvPr/>
            </p:nvSpPr>
            <p:spPr>
              <a:xfrm>
                <a:off x="7317161" y="376013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981;p61">
                <a:extLst>
                  <a:ext uri="{FF2B5EF4-FFF2-40B4-BE49-F238E27FC236}">
                    <a16:creationId xmlns:a16="http://schemas.microsoft.com/office/drawing/2014/main" id="{414EC6FE-29C2-4160-BDF1-54EDF12D3F2E}"/>
                  </a:ext>
                </a:extLst>
              </p:cNvPr>
              <p:cNvSpPr/>
              <p:nvPr/>
            </p:nvSpPr>
            <p:spPr>
              <a:xfrm>
                <a:off x="7363433" y="376013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982;p61">
                <a:extLst>
                  <a:ext uri="{FF2B5EF4-FFF2-40B4-BE49-F238E27FC236}">
                    <a16:creationId xmlns:a16="http://schemas.microsoft.com/office/drawing/2014/main" id="{CE5227DC-68D2-4891-8F4C-EBE17CB80920}"/>
                  </a:ext>
                </a:extLst>
              </p:cNvPr>
              <p:cNvSpPr/>
              <p:nvPr/>
            </p:nvSpPr>
            <p:spPr>
              <a:xfrm>
                <a:off x="6853683" y="38059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983;p61">
                <a:extLst>
                  <a:ext uri="{FF2B5EF4-FFF2-40B4-BE49-F238E27FC236}">
                    <a16:creationId xmlns:a16="http://schemas.microsoft.com/office/drawing/2014/main" id="{97A32CB2-3735-4A39-8F5C-7114F0C34E8C}"/>
                  </a:ext>
                </a:extLst>
              </p:cNvPr>
              <p:cNvSpPr/>
              <p:nvPr/>
            </p:nvSpPr>
            <p:spPr>
              <a:xfrm>
                <a:off x="6899955" y="380589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984;p61">
                <a:extLst>
                  <a:ext uri="{FF2B5EF4-FFF2-40B4-BE49-F238E27FC236}">
                    <a16:creationId xmlns:a16="http://schemas.microsoft.com/office/drawing/2014/main" id="{2BDF51AC-5EF7-4BEE-831D-140F3C09AC7E}"/>
                  </a:ext>
                </a:extLst>
              </p:cNvPr>
              <p:cNvSpPr/>
              <p:nvPr/>
            </p:nvSpPr>
            <p:spPr>
              <a:xfrm>
                <a:off x="6946227" y="380589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985;p61">
                <a:extLst>
                  <a:ext uri="{FF2B5EF4-FFF2-40B4-BE49-F238E27FC236}">
                    <a16:creationId xmlns:a16="http://schemas.microsoft.com/office/drawing/2014/main" id="{EC21FC3D-2094-4731-9E03-8DA71CE73832}"/>
                  </a:ext>
                </a:extLst>
              </p:cNvPr>
              <p:cNvSpPr/>
              <p:nvPr/>
            </p:nvSpPr>
            <p:spPr>
              <a:xfrm>
                <a:off x="6992499" y="380589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986;p61">
                <a:extLst>
                  <a:ext uri="{FF2B5EF4-FFF2-40B4-BE49-F238E27FC236}">
                    <a16:creationId xmlns:a16="http://schemas.microsoft.com/office/drawing/2014/main" id="{AA03F5D9-7306-4C11-A8D8-D928D1A940D0}"/>
                  </a:ext>
                </a:extLst>
              </p:cNvPr>
              <p:cNvSpPr/>
              <p:nvPr/>
            </p:nvSpPr>
            <p:spPr>
              <a:xfrm>
                <a:off x="7039529" y="380590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987;p61">
                <a:extLst>
                  <a:ext uri="{FF2B5EF4-FFF2-40B4-BE49-F238E27FC236}">
                    <a16:creationId xmlns:a16="http://schemas.microsoft.com/office/drawing/2014/main" id="{B115CCC1-81A5-4532-936A-C7B503B191C7}"/>
                  </a:ext>
                </a:extLst>
              </p:cNvPr>
              <p:cNvSpPr/>
              <p:nvPr/>
            </p:nvSpPr>
            <p:spPr>
              <a:xfrm>
                <a:off x="7085801" y="38059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988;p61">
                <a:extLst>
                  <a:ext uri="{FF2B5EF4-FFF2-40B4-BE49-F238E27FC236}">
                    <a16:creationId xmlns:a16="http://schemas.microsoft.com/office/drawing/2014/main" id="{22772DBF-3653-4D5F-92C2-09974BC6EAC7}"/>
                  </a:ext>
                </a:extLst>
              </p:cNvPr>
              <p:cNvSpPr/>
              <p:nvPr/>
            </p:nvSpPr>
            <p:spPr>
              <a:xfrm>
                <a:off x="7132073" y="38059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989;p61">
                <a:extLst>
                  <a:ext uri="{FF2B5EF4-FFF2-40B4-BE49-F238E27FC236}">
                    <a16:creationId xmlns:a16="http://schemas.microsoft.com/office/drawing/2014/main" id="{97E1A662-1D1B-4D6D-99B5-1A14BB0F9F08}"/>
                  </a:ext>
                </a:extLst>
              </p:cNvPr>
              <p:cNvSpPr/>
              <p:nvPr/>
            </p:nvSpPr>
            <p:spPr>
              <a:xfrm>
                <a:off x="7178345" y="38059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990;p61">
                <a:extLst>
                  <a:ext uri="{FF2B5EF4-FFF2-40B4-BE49-F238E27FC236}">
                    <a16:creationId xmlns:a16="http://schemas.microsoft.com/office/drawing/2014/main" id="{A2BF7369-37B4-4419-93B6-328485FC3BB0}"/>
                  </a:ext>
                </a:extLst>
              </p:cNvPr>
              <p:cNvSpPr/>
              <p:nvPr/>
            </p:nvSpPr>
            <p:spPr>
              <a:xfrm>
                <a:off x="7224617" y="38059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991;p61">
                <a:extLst>
                  <a:ext uri="{FF2B5EF4-FFF2-40B4-BE49-F238E27FC236}">
                    <a16:creationId xmlns:a16="http://schemas.microsoft.com/office/drawing/2014/main" id="{DA4BC8EC-7A25-47D4-888E-562E14BA25F1}"/>
                  </a:ext>
                </a:extLst>
              </p:cNvPr>
              <p:cNvSpPr/>
              <p:nvPr/>
            </p:nvSpPr>
            <p:spPr>
              <a:xfrm>
                <a:off x="7270889" y="380589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992;p61">
                <a:extLst>
                  <a:ext uri="{FF2B5EF4-FFF2-40B4-BE49-F238E27FC236}">
                    <a16:creationId xmlns:a16="http://schemas.microsoft.com/office/drawing/2014/main" id="{C012AE7D-BB62-4CAB-B345-EB1446829E9F}"/>
                  </a:ext>
                </a:extLst>
              </p:cNvPr>
              <p:cNvSpPr/>
              <p:nvPr/>
            </p:nvSpPr>
            <p:spPr>
              <a:xfrm>
                <a:off x="7317161" y="380589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993;p61">
                <a:extLst>
                  <a:ext uri="{FF2B5EF4-FFF2-40B4-BE49-F238E27FC236}">
                    <a16:creationId xmlns:a16="http://schemas.microsoft.com/office/drawing/2014/main" id="{47B6EEB8-C875-499C-A2A4-D1E78C52D4E4}"/>
                  </a:ext>
                </a:extLst>
              </p:cNvPr>
              <p:cNvSpPr/>
              <p:nvPr/>
            </p:nvSpPr>
            <p:spPr>
              <a:xfrm>
                <a:off x="7363433" y="380589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994;p61">
                <a:extLst>
                  <a:ext uri="{FF2B5EF4-FFF2-40B4-BE49-F238E27FC236}">
                    <a16:creationId xmlns:a16="http://schemas.microsoft.com/office/drawing/2014/main" id="{CF47380A-303D-49FD-B388-B589EF2E5792}"/>
                  </a:ext>
                </a:extLst>
              </p:cNvPr>
              <p:cNvSpPr/>
              <p:nvPr/>
            </p:nvSpPr>
            <p:spPr>
              <a:xfrm>
                <a:off x="6853683" y="385161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995;p61">
                <a:extLst>
                  <a:ext uri="{FF2B5EF4-FFF2-40B4-BE49-F238E27FC236}">
                    <a16:creationId xmlns:a16="http://schemas.microsoft.com/office/drawing/2014/main" id="{51D627EC-98EF-4C05-A46F-EDB23C7E369E}"/>
                  </a:ext>
                </a:extLst>
              </p:cNvPr>
              <p:cNvSpPr/>
              <p:nvPr/>
            </p:nvSpPr>
            <p:spPr>
              <a:xfrm>
                <a:off x="6899955" y="385161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996;p61">
                <a:extLst>
                  <a:ext uri="{FF2B5EF4-FFF2-40B4-BE49-F238E27FC236}">
                    <a16:creationId xmlns:a16="http://schemas.microsoft.com/office/drawing/2014/main" id="{0EE33375-8680-4F5B-B5B2-C0703D9B1BA9}"/>
                  </a:ext>
                </a:extLst>
              </p:cNvPr>
              <p:cNvSpPr/>
              <p:nvPr/>
            </p:nvSpPr>
            <p:spPr>
              <a:xfrm>
                <a:off x="6946227" y="385161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997;p61">
                <a:extLst>
                  <a:ext uri="{FF2B5EF4-FFF2-40B4-BE49-F238E27FC236}">
                    <a16:creationId xmlns:a16="http://schemas.microsoft.com/office/drawing/2014/main" id="{9135812D-9718-4095-A496-472F3A3C8CEE}"/>
                  </a:ext>
                </a:extLst>
              </p:cNvPr>
              <p:cNvSpPr/>
              <p:nvPr/>
            </p:nvSpPr>
            <p:spPr>
              <a:xfrm>
                <a:off x="6992499" y="385161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998;p61">
                <a:extLst>
                  <a:ext uri="{FF2B5EF4-FFF2-40B4-BE49-F238E27FC236}">
                    <a16:creationId xmlns:a16="http://schemas.microsoft.com/office/drawing/2014/main" id="{3D3FD854-D6AD-4AED-81C7-3B5F841A7801}"/>
                  </a:ext>
                </a:extLst>
              </p:cNvPr>
              <p:cNvSpPr/>
              <p:nvPr/>
            </p:nvSpPr>
            <p:spPr>
              <a:xfrm>
                <a:off x="7039529" y="385162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999;p61">
                <a:extLst>
                  <a:ext uri="{FF2B5EF4-FFF2-40B4-BE49-F238E27FC236}">
                    <a16:creationId xmlns:a16="http://schemas.microsoft.com/office/drawing/2014/main" id="{817ABB36-E190-4FC1-8574-2F03FE62F5B4}"/>
                  </a:ext>
                </a:extLst>
              </p:cNvPr>
              <p:cNvSpPr/>
              <p:nvPr/>
            </p:nvSpPr>
            <p:spPr>
              <a:xfrm>
                <a:off x="7085801" y="385161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2000;p61">
                <a:extLst>
                  <a:ext uri="{FF2B5EF4-FFF2-40B4-BE49-F238E27FC236}">
                    <a16:creationId xmlns:a16="http://schemas.microsoft.com/office/drawing/2014/main" id="{CFDB4BA8-7BAE-4200-B29D-33FAB739CB0A}"/>
                  </a:ext>
                </a:extLst>
              </p:cNvPr>
              <p:cNvSpPr/>
              <p:nvPr/>
            </p:nvSpPr>
            <p:spPr>
              <a:xfrm>
                <a:off x="7132073" y="385161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2001;p61">
                <a:extLst>
                  <a:ext uri="{FF2B5EF4-FFF2-40B4-BE49-F238E27FC236}">
                    <a16:creationId xmlns:a16="http://schemas.microsoft.com/office/drawing/2014/main" id="{A838CCDB-0B5F-415A-B34C-26618FE9E38D}"/>
                  </a:ext>
                </a:extLst>
              </p:cNvPr>
              <p:cNvSpPr/>
              <p:nvPr/>
            </p:nvSpPr>
            <p:spPr>
              <a:xfrm>
                <a:off x="7178345" y="385161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2002;p61">
                <a:extLst>
                  <a:ext uri="{FF2B5EF4-FFF2-40B4-BE49-F238E27FC236}">
                    <a16:creationId xmlns:a16="http://schemas.microsoft.com/office/drawing/2014/main" id="{A6EC032C-65B2-4B15-877F-884F55DED02A}"/>
                  </a:ext>
                </a:extLst>
              </p:cNvPr>
              <p:cNvSpPr/>
              <p:nvPr/>
            </p:nvSpPr>
            <p:spPr>
              <a:xfrm>
                <a:off x="7224617" y="385161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2003;p61">
                <a:extLst>
                  <a:ext uri="{FF2B5EF4-FFF2-40B4-BE49-F238E27FC236}">
                    <a16:creationId xmlns:a16="http://schemas.microsoft.com/office/drawing/2014/main" id="{BE4E5F96-1B9B-42B8-8D30-F32797359803}"/>
                  </a:ext>
                </a:extLst>
              </p:cNvPr>
              <p:cNvSpPr/>
              <p:nvPr/>
            </p:nvSpPr>
            <p:spPr>
              <a:xfrm>
                <a:off x="7270889" y="385161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2004;p61">
                <a:extLst>
                  <a:ext uri="{FF2B5EF4-FFF2-40B4-BE49-F238E27FC236}">
                    <a16:creationId xmlns:a16="http://schemas.microsoft.com/office/drawing/2014/main" id="{0316D798-5005-4548-97B3-4804C5FBE514}"/>
                  </a:ext>
                </a:extLst>
              </p:cNvPr>
              <p:cNvSpPr/>
              <p:nvPr/>
            </p:nvSpPr>
            <p:spPr>
              <a:xfrm>
                <a:off x="7317161" y="385161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2005;p61">
                <a:extLst>
                  <a:ext uri="{FF2B5EF4-FFF2-40B4-BE49-F238E27FC236}">
                    <a16:creationId xmlns:a16="http://schemas.microsoft.com/office/drawing/2014/main" id="{064B2300-F69F-45A7-8137-2AA5E4A2CA05}"/>
                  </a:ext>
                </a:extLst>
              </p:cNvPr>
              <p:cNvSpPr/>
              <p:nvPr/>
            </p:nvSpPr>
            <p:spPr>
              <a:xfrm>
                <a:off x="7363433" y="385161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2006;p61">
                <a:extLst>
                  <a:ext uri="{FF2B5EF4-FFF2-40B4-BE49-F238E27FC236}">
                    <a16:creationId xmlns:a16="http://schemas.microsoft.com/office/drawing/2014/main" id="{62E1495A-CD36-4013-9D48-7EC177383452}"/>
                  </a:ext>
                </a:extLst>
              </p:cNvPr>
              <p:cNvSpPr/>
              <p:nvPr/>
            </p:nvSpPr>
            <p:spPr>
              <a:xfrm>
                <a:off x="6853683" y="389596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2007;p61">
                <a:extLst>
                  <a:ext uri="{FF2B5EF4-FFF2-40B4-BE49-F238E27FC236}">
                    <a16:creationId xmlns:a16="http://schemas.microsoft.com/office/drawing/2014/main" id="{77C1B533-D6A3-46A9-B206-C67735F6D67B}"/>
                  </a:ext>
                </a:extLst>
              </p:cNvPr>
              <p:cNvSpPr/>
              <p:nvPr/>
            </p:nvSpPr>
            <p:spPr>
              <a:xfrm>
                <a:off x="6899955" y="389596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2008;p61">
                <a:extLst>
                  <a:ext uri="{FF2B5EF4-FFF2-40B4-BE49-F238E27FC236}">
                    <a16:creationId xmlns:a16="http://schemas.microsoft.com/office/drawing/2014/main" id="{FC337EF5-F8D8-42BA-83AD-C798952426F9}"/>
                  </a:ext>
                </a:extLst>
              </p:cNvPr>
              <p:cNvSpPr/>
              <p:nvPr/>
            </p:nvSpPr>
            <p:spPr>
              <a:xfrm>
                <a:off x="6946227" y="389596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2009;p61">
                <a:extLst>
                  <a:ext uri="{FF2B5EF4-FFF2-40B4-BE49-F238E27FC236}">
                    <a16:creationId xmlns:a16="http://schemas.microsoft.com/office/drawing/2014/main" id="{0F622DA2-1BE4-46BA-9529-ED4471D20356}"/>
                  </a:ext>
                </a:extLst>
              </p:cNvPr>
              <p:cNvSpPr/>
              <p:nvPr/>
            </p:nvSpPr>
            <p:spPr>
              <a:xfrm>
                <a:off x="6992499" y="389596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2010;p61">
                <a:extLst>
                  <a:ext uri="{FF2B5EF4-FFF2-40B4-BE49-F238E27FC236}">
                    <a16:creationId xmlns:a16="http://schemas.microsoft.com/office/drawing/2014/main" id="{AAA60876-D51A-45E2-B545-22E2F2EF4D45}"/>
                  </a:ext>
                </a:extLst>
              </p:cNvPr>
              <p:cNvSpPr/>
              <p:nvPr/>
            </p:nvSpPr>
            <p:spPr>
              <a:xfrm>
                <a:off x="7039529" y="38959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2011;p61">
                <a:extLst>
                  <a:ext uri="{FF2B5EF4-FFF2-40B4-BE49-F238E27FC236}">
                    <a16:creationId xmlns:a16="http://schemas.microsoft.com/office/drawing/2014/main" id="{DC142ADC-2019-4D7E-B4CD-0BC0EA148509}"/>
                  </a:ext>
                </a:extLst>
              </p:cNvPr>
              <p:cNvSpPr/>
              <p:nvPr/>
            </p:nvSpPr>
            <p:spPr>
              <a:xfrm>
                <a:off x="7085801" y="389596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2012;p61">
                <a:extLst>
                  <a:ext uri="{FF2B5EF4-FFF2-40B4-BE49-F238E27FC236}">
                    <a16:creationId xmlns:a16="http://schemas.microsoft.com/office/drawing/2014/main" id="{3D84473B-2B00-4A79-8B62-9ADB9E16A99A}"/>
                  </a:ext>
                </a:extLst>
              </p:cNvPr>
              <p:cNvSpPr/>
              <p:nvPr/>
            </p:nvSpPr>
            <p:spPr>
              <a:xfrm>
                <a:off x="7132073" y="389596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2013;p61">
                <a:extLst>
                  <a:ext uri="{FF2B5EF4-FFF2-40B4-BE49-F238E27FC236}">
                    <a16:creationId xmlns:a16="http://schemas.microsoft.com/office/drawing/2014/main" id="{6A1A5EDE-902C-402C-A72B-E4D2C932828D}"/>
                  </a:ext>
                </a:extLst>
              </p:cNvPr>
              <p:cNvSpPr/>
              <p:nvPr/>
            </p:nvSpPr>
            <p:spPr>
              <a:xfrm>
                <a:off x="7178345" y="389596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2014;p61">
                <a:extLst>
                  <a:ext uri="{FF2B5EF4-FFF2-40B4-BE49-F238E27FC236}">
                    <a16:creationId xmlns:a16="http://schemas.microsoft.com/office/drawing/2014/main" id="{154D2590-399E-4C31-8FB3-1B4F4DB78714}"/>
                  </a:ext>
                </a:extLst>
              </p:cNvPr>
              <p:cNvSpPr/>
              <p:nvPr/>
            </p:nvSpPr>
            <p:spPr>
              <a:xfrm>
                <a:off x="7224617" y="389596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2015;p61">
                <a:extLst>
                  <a:ext uri="{FF2B5EF4-FFF2-40B4-BE49-F238E27FC236}">
                    <a16:creationId xmlns:a16="http://schemas.microsoft.com/office/drawing/2014/main" id="{4856BD4F-D841-4B11-A6EE-C4A83E7E2423}"/>
                  </a:ext>
                </a:extLst>
              </p:cNvPr>
              <p:cNvSpPr/>
              <p:nvPr/>
            </p:nvSpPr>
            <p:spPr>
              <a:xfrm>
                <a:off x="7270889" y="389596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2016;p61">
                <a:extLst>
                  <a:ext uri="{FF2B5EF4-FFF2-40B4-BE49-F238E27FC236}">
                    <a16:creationId xmlns:a16="http://schemas.microsoft.com/office/drawing/2014/main" id="{08563BA8-05BE-4EAB-8EE3-A8A2D424E716}"/>
                  </a:ext>
                </a:extLst>
              </p:cNvPr>
              <p:cNvSpPr/>
              <p:nvPr/>
            </p:nvSpPr>
            <p:spPr>
              <a:xfrm>
                <a:off x="7317161" y="389596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2017;p61">
                <a:extLst>
                  <a:ext uri="{FF2B5EF4-FFF2-40B4-BE49-F238E27FC236}">
                    <a16:creationId xmlns:a16="http://schemas.microsoft.com/office/drawing/2014/main" id="{E077C0D8-F346-4CBA-A52E-307427E3E9B9}"/>
                  </a:ext>
                </a:extLst>
              </p:cNvPr>
              <p:cNvSpPr/>
              <p:nvPr/>
            </p:nvSpPr>
            <p:spPr>
              <a:xfrm>
                <a:off x="7363433" y="389596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2018;p61">
                <a:extLst>
                  <a:ext uri="{FF2B5EF4-FFF2-40B4-BE49-F238E27FC236}">
                    <a16:creationId xmlns:a16="http://schemas.microsoft.com/office/drawing/2014/main" id="{C9CEE799-E41F-48AA-8400-EF987FB6A961}"/>
                  </a:ext>
                </a:extLst>
              </p:cNvPr>
              <p:cNvSpPr/>
              <p:nvPr/>
            </p:nvSpPr>
            <p:spPr>
              <a:xfrm>
                <a:off x="6853683" y="394172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2019;p61">
                <a:extLst>
                  <a:ext uri="{FF2B5EF4-FFF2-40B4-BE49-F238E27FC236}">
                    <a16:creationId xmlns:a16="http://schemas.microsoft.com/office/drawing/2014/main" id="{DA8B92D4-6F0D-49E6-B3DB-A01C3E1F6B5D}"/>
                  </a:ext>
                </a:extLst>
              </p:cNvPr>
              <p:cNvSpPr/>
              <p:nvPr/>
            </p:nvSpPr>
            <p:spPr>
              <a:xfrm>
                <a:off x="6899955" y="394172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2020;p61">
                <a:extLst>
                  <a:ext uri="{FF2B5EF4-FFF2-40B4-BE49-F238E27FC236}">
                    <a16:creationId xmlns:a16="http://schemas.microsoft.com/office/drawing/2014/main" id="{43E8BB46-E1CE-4B05-9D3D-E5C825E25BC6}"/>
                  </a:ext>
                </a:extLst>
              </p:cNvPr>
              <p:cNvSpPr/>
              <p:nvPr/>
            </p:nvSpPr>
            <p:spPr>
              <a:xfrm>
                <a:off x="6946227" y="394172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2021;p61">
                <a:extLst>
                  <a:ext uri="{FF2B5EF4-FFF2-40B4-BE49-F238E27FC236}">
                    <a16:creationId xmlns:a16="http://schemas.microsoft.com/office/drawing/2014/main" id="{5D47F7F3-8EC8-44C3-9FEC-D43D3C5DFB06}"/>
                  </a:ext>
                </a:extLst>
              </p:cNvPr>
              <p:cNvSpPr/>
              <p:nvPr/>
            </p:nvSpPr>
            <p:spPr>
              <a:xfrm>
                <a:off x="6992499" y="394172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2022;p61">
                <a:extLst>
                  <a:ext uri="{FF2B5EF4-FFF2-40B4-BE49-F238E27FC236}">
                    <a16:creationId xmlns:a16="http://schemas.microsoft.com/office/drawing/2014/main" id="{953F297D-B181-46E8-9EA6-B3016449ED2D}"/>
                  </a:ext>
                </a:extLst>
              </p:cNvPr>
              <p:cNvSpPr/>
              <p:nvPr/>
            </p:nvSpPr>
            <p:spPr>
              <a:xfrm>
                <a:off x="7039529" y="394173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2023;p61">
                <a:extLst>
                  <a:ext uri="{FF2B5EF4-FFF2-40B4-BE49-F238E27FC236}">
                    <a16:creationId xmlns:a16="http://schemas.microsoft.com/office/drawing/2014/main" id="{182D71D4-42AD-41B3-AD89-444A82A0FB61}"/>
                  </a:ext>
                </a:extLst>
              </p:cNvPr>
              <p:cNvSpPr/>
              <p:nvPr/>
            </p:nvSpPr>
            <p:spPr>
              <a:xfrm>
                <a:off x="7085801" y="394172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2024;p61">
                <a:extLst>
                  <a:ext uri="{FF2B5EF4-FFF2-40B4-BE49-F238E27FC236}">
                    <a16:creationId xmlns:a16="http://schemas.microsoft.com/office/drawing/2014/main" id="{2E725587-6599-4012-AE00-388039068920}"/>
                  </a:ext>
                </a:extLst>
              </p:cNvPr>
              <p:cNvSpPr/>
              <p:nvPr/>
            </p:nvSpPr>
            <p:spPr>
              <a:xfrm>
                <a:off x="7132073" y="394172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2025;p61">
                <a:extLst>
                  <a:ext uri="{FF2B5EF4-FFF2-40B4-BE49-F238E27FC236}">
                    <a16:creationId xmlns:a16="http://schemas.microsoft.com/office/drawing/2014/main" id="{2FD7BAD1-72AC-4639-83B8-116C1F6B508C}"/>
                  </a:ext>
                </a:extLst>
              </p:cNvPr>
              <p:cNvSpPr/>
              <p:nvPr/>
            </p:nvSpPr>
            <p:spPr>
              <a:xfrm>
                <a:off x="7178345" y="394172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2026;p61">
                <a:extLst>
                  <a:ext uri="{FF2B5EF4-FFF2-40B4-BE49-F238E27FC236}">
                    <a16:creationId xmlns:a16="http://schemas.microsoft.com/office/drawing/2014/main" id="{3DEBD52D-AA56-4CCE-A7D3-FB23990B8719}"/>
                  </a:ext>
                </a:extLst>
              </p:cNvPr>
              <p:cNvSpPr/>
              <p:nvPr/>
            </p:nvSpPr>
            <p:spPr>
              <a:xfrm>
                <a:off x="7224617" y="394172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2027;p61">
                <a:extLst>
                  <a:ext uri="{FF2B5EF4-FFF2-40B4-BE49-F238E27FC236}">
                    <a16:creationId xmlns:a16="http://schemas.microsoft.com/office/drawing/2014/main" id="{5E5AC203-6AA7-4716-ADF1-AEEC53545ABF}"/>
                  </a:ext>
                </a:extLst>
              </p:cNvPr>
              <p:cNvSpPr/>
              <p:nvPr/>
            </p:nvSpPr>
            <p:spPr>
              <a:xfrm>
                <a:off x="7270889" y="394172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2028;p61">
                <a:extLst>
                  <a:ext uri="{FF2B5EF4-FFF2-40B4-BE49-F238E27FC236}">
                    <a16:creationId xmlns:a16="http://schemas.microsoft.com/office/drawing/2014/main" id="{FC5D6619-2E99-48EF-9DED-D5C0DC2FF45B}"/>
                  </a:ext>
                </a:extLst>
              </p:cNvPr>
              <p:cNvSpPr/>
              <p:nvPr/>
            </p:nvSpPr>
            <p:spPr>
              <a:xfrm>
                <a:off x="7317161" y="394172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2029;p61">
                <a:extLst>
                  <a:ext uri="{FF2B5EF4-FFF2-40B4-BE49-F238E27FC236}">
                    <a16:creationId xmlns:a16="http://schemas.microsoft.com/office/drawing/2014/main" id="{95CCD3DB-ACDF-42E1-80A7-C27BFF33066F}"/>
                  </a:ext>
                </a:extLst>
              </p:cNvPr>
              <p:cNvSpPr/>
              <p:nvPr/>
            </p:nvSpPr>
            <p:spPr>
              <a:xfrm>
                <a:off x="7363433" y="394172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2030;p61">
                <a:extLst>
                  <a:ext uri="{FF2B5EF4-FFF2-40B4-BE49-F238E27FC236}">
                    <a16:creationId xmlns:a16="http://schemas.microsoft.com/office/drawing/2014/main" id="{EEB8923E-EBBE-4459-A3D8-01E6924237E8}"/>
                  </a:ext>
                </a:extLst>
              </p:cNvPr>
              <p:cNvSpPr/>
              <p:nvPr/>
            </p:nvSpPr>
            <p:spPr>
              <a:xfrm>
                <a:off x="6853683" y="398744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2031;p61">
                <a:extLst>
                  <a:ext uri="{FF2B5EF4-FFF2-40B4-BE49-F238E27FC236}">
                    <a16:creationId xmlns:a16="http://schemas.microsoft.com/office/drawing/2014/main" id="{FEE72E63-C3DE-4677-9BB6-025FF3A45621}"/>
                  </a:ext>
                </a:extLst>
              </p:cNvPr>
              <p:cNvSpPr/>
              <p:nvPr/>
            </p:nvSpPr>
            <p:spPr>
              <a:xfrm>
                <a:off x="6899955" y="39874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2032;p61">
                <a:extLst>
                  <a:ext uri="{FF2B5EF4-FFF2-40B4-BE49-F238E27FC236}">
                    <a16:creationId xmlns:a16="http://schemas.microsoft.com/office/drawing/2014/main" id="{906064D9-C7C4-4A15-829C-5626670D7426}"/>
                  </a:ext>
                </a:extLst>
              </p:cNvPr>
              <p:cNvSpPr/>
              <p:nvPr/>
            </p:nvSpPr>
            <p:spPr>
              <a:xfrm>
                <a:off x="6946227" y="39874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2033;p61">
                <a:extLst>
                  <a:ext uri="{FF2B5EF4-FFF2-40B4-BE49-F238E27FC236}">
                    <a16:creationId xmlns:a16="http://schemas.microsoft.com/office/drawing/2014/main" id="{6D63C01E-106F-41F6-B7D2-3020BFD9C51D}"/>
                  </a:ext>
                </a:extLst>
              </p:cNvPr>
              <p:cNvSpPr/>
              <p:nvPr/>
            </p:nvSpPr>
            <p:spPr>
              <a:xfrm>
                <a:off x="6992499" y="39874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2034;p61">
                <a:extLst>
                  <a:ext uri="{FF2B5EF4-FFF2-40B4-BE49-F238E27FC236}">
                    <a16:creationId xmlns:a16="http://schemas.microsoft.com/office/drawing/2014/main" id="{DAC546EC-0093-4FD0-8C1D-DA7FCC64BF22}"/>
                  </a:ext>
                </a:extLst>
              </p:cNvPr>
              <p:cNvSpPr/>
              <p:nvPr/>
            </p:nvSpPr>
            <p:spPr>
              <a:xfrm>
                <a:off x="7039529" y="3987449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2035;p61">
                <a:extLst>
                  <a:ext uri="{FF2B5EF4-FFF2-40B4-BE49-F238E27FC236}">
                    <a16:creationId xmlns:a16="http://schemas.microsoft.com/office/drawing/2014/main" id="{EE73319C-DD7E-4C6A-B220-EB16CE868598}"/>
                  </a:ext>
                </a:extLst>
              </p:cNvPr>
              <p:cNvSpPr/>
              <p:nvPr/>
            </p:nvSpPr>
            <p:spPr>
              <a:xfrm>
                <a:off x="7085801" y="398744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2036;p61">
                <a:extLst>
                  <a:ext uri="{FF2B5EF4-FFF2-40B4-BE49-F238E27FC236}">
                    <a16:creationId xmlns:a16="http://schemas.microsoft.com/office/drawing/2014/main" id="{053ECA17-CE80-4880-8E8F-04C68683386C}"/>
                  </a:ext>
                </a:extLst>
              </p:cNvPr>
              <p:cNvSpPr/>
              <p:nvPr/>
            </p:nvSpPr>
            <p:spPr>
              <a:xfrm>
                <a:off x="7132073" y="398744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2037;p61">
                <a:extLst>
                  <a:ext uri="{FF2B5EF4-FFF2-40B4-BE49-F238E27FC236}">
                    <a16:creationId xmlns:a16="http://schemas.microsoft.com/office/drawing/2014/main" id="{D24134D0-4505-450C-9675-E2EA681CE253}"/>
                  </a:ext>
                </a:extLst>
              </p:cNvPr>
              <p:cNvSpPr/>
              <p:nvPr/>
            </p:nvSpPr>
            <p:spPr>
              <a:xfrm>
                <a:off x="7178345" y="398744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2038;p61">
                <a:extLst>
                  <a:ext uri="{FF2B5EF4-FFF2-40B4-BE49-F238E27FC236}">
                    <a16:creationId xmlns:a16="http://schemas.microsoft.com/office/drawing/2014/main" id="{92064C3C-00A4-4D7E-A761-2A6DD578E000}"/>
                  </a:ext>
                </a:extLst>
              </p:cNvPr>
              <p:cNvSpPr/>
              <p:nvPr/>
            </p:nvSpPr>
            <p:spPr>
              <a:xfrm>
                <a:off x="7224617" y="3987448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2039;p61">
                <a:extLst>
                  <a:ext uri="{FF2B5EF4-FFF2-40B4-BE49-F238E27FC236}">
                    <a16:creationId xmlns:a16="http://schemas.microsoft.com/office/drawing/2014/main" id="{07E1AE20-0C3C-4705-BE2F-DB47B06F8E2C}"/>
                  </a:ext>
                </a:extLst>
              </p:cNvPr>
              <p:cNvSpPr/>
              <p:nvPr/>
            </p:nvSpPr>
            <p:spPr>
              <a:xfrm>
                <a:off x="7270889" y="39874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2040;p61">
                <a:extLst>
                  <a:ext uri="{FF2B5EF4-FFF2-40B4-BE49-F238E27FC236}">
                    <a16:creationId xmlns:a16="http://schemas.microsoft.com/office/drawing/2014/main" id="{A3C8A4C8-8BE8-4A99-9127-0F10C7DC4344}"/>
                  </a:ext>
                </a:extLst>
              </p:cNvPr>
              <p:cNvSpPr/>
              <p:nvPr/>
            </p:nvSpPr>
            <p:spPr>
              <a:xfrm>
                <a:off x="7317161" y="39874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2041;p61">
                <a:extLst>
                  <a:ext uri="{FF2B5EF4-FFF2-40B4-BE49-F238E27FC236}">
                    <a16:creationId xmlns:a16="http://schemas.microsoft.com/office/drawing/2014/main" id="{B82DFB11-7027-4766-9E49-A3C6649ACA0D}"/>
                  </a:ext>
                </a:extLst>
              </p:cNvPr>
              <p:cNvSpPr/>
              <p:nvPr/>
            </p:nvSpPr>
            <p:spPr>
              <a:xfrm>
                <a:off x="7363433" y="398744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2042;p61">
                <a:extLst>
                  <a:ext uri="{FF2B5EF4-FFF2-40B4-BE49-F238E27FC236}">
                    <a16:creationId xmlns:a16="http://schemas.microsoft.com/office/drawing/2014/main" id="{7131731F-B9CC-4C48-9195-8AB1FD7988E9}"/>
                  </a:ext>
                </a:extLst>
              </p:cNvPr>
              <p:cNvSpPr/>
              <p:nvPr/>
            </p:nvSpPr>
            <p:spPr>
              <a:xfrm>
                <a:off x="6853683" y="403311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2043;p61">
                <a:extLst>
                  <a:ext uri="{FF2B5EF4-FFF2-40B4-BE49-F238E27FC236}">
                    <a16:creationId xmlns:a16="http://schemas.microsoft.com/office/drawing/2014/main" id="{499182F4-A101-4497-A02A-64C45148CECD}"/>
                  </a:ext>
                </a:extLst>
              </p:cNvPr>
              <p:cNvSpPr/>
              <p:nvPr/>
            </p:nvSpPr>
            <p:spPr>
              <a:xfrm>
                <a:off x="6899955" y="403311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2044;p61">
                <a:extLst>
                  <a:ext uri="{FF2B5EF4-FFF2-40B4-BE49-F238E27FC236}">
                    <a16:creationId xmlns:a16="http://schemas.microsoft.com/office/drawing/2014/main" id="{D429BC28-773B-4508-A40C-B1B0DC342FE6}"/>
                  </a:ext>
                </a:extLst>
              </p:cNvPr>
              <p:cNvSpPr/>
              <p:nvPr/>
            </p:nvSpPr>
            <p:spPr>
              <a:xfrm>
                <a:off x="6946227" y="403311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2045;p61">
                <a:extLst>
                  <a:ext uri="{FF2B5EF4-FFF2-40B4-BE49-F238E27FC236}">
                    <a16:creationId xmlns:a16="http://schemas.microsoft.com/office/drawing/2014/main" id="{23B5A993-4416-41A4-8827-B3867B6A0583}"/>
                  </a:ext>
                </a:extLst>
              </p:cNvPr>
              <p:cNvSpPr/>
              <p:nvPr/>
            </p:nvSpPr>
            <p:spPr>
              <a:xfrm>
                <a:off x="6992499" y="403311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2046;p61">
                <a:extLst>
                  <a:ext uri="{FF2B5EF4-FFF2-40B4-BE49-F238E27FC236}">
                    <a16:creationId xmlns:a16="http://schemas.microsoft.com/office/drawing/2014/main" id="{4CD10233-5EFB-4E5A-89CE-0CCDC63DDCC2}"/>
                  </a:ext>
                </a:extLst>
              </p:cNvPr>
              <p:cNvSpPr/>
              <p:nvPr/>
            </p:nvSpPr>
            <p:spPr>
              <a:xfrm>
                <a:off x="7039529" y="4033117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2047;p61">
                <a:extLst>
                  <a:ext uri="{FF2B5EF4-FFF2-40B4-BE49-F238E27FC236}">
                    <a16:creationId xmlns:a16="http://schemas.microsoft.com/office/drawing/2014/main" id="{302E98F9-D7C2-4BDB-93C6-9C02A23D9277}"/>
                  </a:ext>
                </a:extLst>
              </p:cNvPr>
              <p:cNvSpPr/>
              <p:nvPr/>
            </p:nvSpPr>
            <p:spPr>
              <a:xfrm>
                <a:off x="7085801" y="403311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2048;p61">
                <a:extLst>
                  <a:ext uri="{FF2B5EF4-FFF2-40B4-BE49-F238E27FC236}">
                    <a16:creationId xmlns:a16="http://schemas.microsoft.com/office/drawing/2014/main" id="{C96BF5E3-E8AE-4284-9E59-31B0043F0AB7}"/>
                  </a:ext>
                </a:extLst>
              </p:cNvPr>
              <p:cNvSpPr/>
              <p:nvPr/>
            </p:nvSpPr>
            <p:spPr>
              <a:xfrm>
                <a:off x="7132073" y="403311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2049;p61">
                <a:extLst>
                  <a:ext uri="{FF2B5EF4-FFF2-40B4-BE49-F238E27FC236}">
                    <a16:creationId xmlns:a16="http://schemas.microsoft.com/office/drawing/2014/main" id="{DFFC12EB-65E3-46A2-BE44-E963B43D630A}"/>
                  </a:ext>
                </a:extLst>
              </p:cNvPr>
              <p:cNvSpPr/>
              <p:nvPr/>
            </p:nvSpPr>
            <p:spPr>
              <a:xfrm>
                <a:off x="7178345" y="403311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2050;p61">
                <a:extLst>
                  <a:ext uri="{FF2B5EF4-FFF2-40B4-BE49-F238E27FC236}">
                    <a16:creationId xmlns:a16="http://schemas.microsoft.com/office/drawing/2014/main" id="{8E26B6CC-2F6D-413B-A6CD-E431BDB6940B}"/>
                  </a:ext>
                </a:extLst>
              </p:cNvPr>
              <p:cNvSpPr/>
              <p:nvPr/>
            </p:nvSpPr>
            <p:spPr>
              <a:xfrm>
                <a:off x="7224617" y="403311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2051;p61">
                <a:extLst>
                  <a:ext uri="{FF2B5EF4-FFF2-40B4-BE49-F238E27FC236}">
                    <a16:creationId xmlns:a16="http://schemas.microsoft.com/office/drawing/2014/main" id="{5BDA9689-D652-4EAB-9828-3D18A6F73A98}"/>
                  </a:ext>
                </a:extLst>
              </p:cNvPr>
              <p:cNvSpPr/>
              <p:nvPr/>
            </p:nvSpPr>
            <p:spPr>
              <a:xfrm>
                <a:off x="7270889" y="403311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2052;p61">
                <a:extLst>
                  <a:ext uri="{FF2B5EF4-FFF2-40B4-BE49-F238E27FC236}">
                    <a16:creationId xmlns:a16="http://schemas.microsoft.com/office/drawing/2014/main" id="{54DAC344-E7DD-4D8F-9A21-86C55E47EFBD}"/>
                  </a:ext>
                </a:extLst>
              </p:cNvPr>
              <p:cNvSpPr/>
              <p:nvPr/>
            </p:nvSpPr>
            <p:spPr>
              <a:xfrm>
                <a:off x="7317161" y="403311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2053;p61">
                <a:extLst>
                  <a:ext uri="{FF2B5EF4-FFF2-40B4-BE49-F238E27FC236}">
                    <a16:creationId xmlns:a16="http://schemas.microsoft.com/office/drawing/2014/main" id="{5F7E6F63-EF91-422D-8D9E-73BD0CB45ADB}"/>
                  </a:ext>
                </a:extLst>
              </p:cNvPr>
              <p:cNvSpPr/>
              <p:nvPr/>
            </p:nvSpPr>
            <p:spPr>
              <a:xfrm>
                <a:off x="7363433" y="403311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2054;p61">
                <a:extLst>
                  <a:ext uri="{FF2B5EF4-FFF2-40B4-BE49-F238E27FC236}">
                    <a16:creationId xmlns:a16="http://schemas.microsoft.com/office/drawing/2014/main" id="{29C5271A-00A2-4F1A-8896-E76D7BAC6AC6}"/>
                  </a:ext>
                </a:extLst>
              </p:cNvPr>
              <p:cNvSpPr/>
              <p:nvPr/>
            </p:nvSpPr>
            <p:spPr>
              <a:xfrm>
                <a:off x="6853683" y="407888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2055;p61">
                <a:extLst>
                  <a:ext uri="{FF2B5EF4-FFF2-40B4-BE49-F238E27FC236}">
                    <a16:creationId xmlns:a16="http://schemas.microsoft.com/office/drawing/2014/main" id="{D461ECC2-51FF-479F-B11C-BFFF90E97129}"/>
                  </a:ext>
                </a:extLst>
              </p:cNvPr>
              <p:cNvSpPr/>
              <p:nvPr/>
            </p:nvSpPr>
            <p:spPr>
              <a:xfrm>
                <a:off x="6899955" y="40788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2056;p61">
                <a:extLst>
                  <a:ext uri="{FF2B5EF4-FFF2-40B4-BE49-F238E27FC236}">
                    <a16:creationId xmlns:a16="http://schemas.microsoft.com/office/drawing/2014/main" id="{E2CDC8C5-917B-445D-A381-50197C77C817}"/>
                  </a:ext>
                </a:extLst>
              </p:cNvPr>
              <p:cNvSpPr/>
              <p:nvPr/>
            </p:nvSpPr>
            <p:spPr>
              <a:xfrm>
                <a:off x="6946227" y="40788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2057;p61">
                <a:extLst>
                  <a:ext uri="{FF2B5EF4-FFF2-40B4-BE49-F238E27FC236}">
                    <a16:creationId xmlns:a16="http://schemas.microsoft.com/office/drawing/2014/main" id="{E98D506B-5ECC-4A66-9A0F-8A5C7105D3F2}"/>
                  </a:ext>
                </a:extLst>
              </p:cNvPr>
              <p:cNvSpPr/>
              <p:nvPr/>
            </p:nvSpPr>
            <p:spPr>
              <a:xfrm>
                <a:off x="6992499" y="40788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2058;p61">
                <a:extLst>
                  <a:ext uri="{FF2B5EF4-FFF2-40B4-BE49-F238E27FC236}">
                    <a16:creationId xmlns:a16="http://schemas.microsoft.com/office/drawing/2014/main" id="{6D530C19-2E1E-4294-8264-5F0E328836CD}"/>
                  </a:ext>
                </a:extLst>
              </p:cNvPr>
              <p:cNvSpPr/>
              <p:nvPr/>
            </p:nvSpPr>
            <p:spPr>
              <a:xfrm>
                <a:off x="7039529" y="4078883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2059;p61">
                <a:extLst>
                  <a:ext uri="{FF2B5EF4-FFF2-40B4-BE49-F238E27FC236}">
                    <a16:creationId xmlns:a16="http://schemas.microsoft.com/office/drawing/2014/main" id="{1FFBB673-46C2-4982-AA0C-A1DF56B227BF}"/>
                  </a:ext>
                </a:extLst>
              </p:cNvPr>
              <p:cNvSpPr/>
              <p:nvPr/>
            </p:nvSpPr>
            <p:spPr>
              <a:xfrm>
                <a:off x="7085801" y="407888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2060;p61">
                <a:extLst>
                  <a:ext uri="{FF2B5EF4-FFF2-40B4-BE49-F238E27FC236}">
                    <a16:creationId xmlns:a16="http://schemas.microsoft.com/office/drawing/2014/main" id="{4CC0EFA4-2854-4E65-A7F7-1051F67BE32D}"/>
                  </a:ext>
                </a:extLst>
              </p:cNvPr>
              <p:cNvSpPr/>
              <p:nvPr/>
            </p:nvSpPr>
            <p:spPr>
              <a:xfrm>
                <a:off x="7132073" y="407888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2061;p61">
                <a:extLst>
                  <a:ext uri="{FF2B5EF4-FFF2-40B4-BE49-F238E27FC236}">
                    <a16:creationId xmlns:a16="http://schemas.microsoft.com/office/drawing/2014/main" id="{5085FF2E-10BD-4EAA-8E92-45D889FB8CAB}"/>
                  </a:ext>
                </a:extLst>
              </p:cNvPr>
              <p:cNvSpPr/>
              <p:nvPr/>
            </p:nvSpPr>
            <p:spPr>
              <a:xfrm>
                <a:off x="7178345" y="407888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2062;p61">
                <a:extLst>
                  <a:ext uri="{FF2B5EF4-FFF2-40B4-BE49-F238E27FC236}">
                    <a16:creationId xmlns:a16="http://schemas.microsoft.com/office/drawing/2014/main" id="{FD57A4B1-B7A6-4383-A4ED-CAE44CAB8551}"/>
                  </a:ext>
                </a:extLst>
              </p:cNvPr>
              <p:cNvSpPr/>
              <p:nvPr/>
            </p:nvSpPr>
            <p:spPr>
              <a:xfrm>
                <a:off x="7224617" y="407888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2063;p61">
                <a:extLst>
                  <a:ext uri="{FF2B5EF4-FFF2-40B4-BE49-F238E27FC236}">
                    <a16:creationId xmlns:a16="http://schemas.microsoft.com/office/drawing/2014/main" id="{BE54E690-EF3B-4602-B85E-A57E45A0BEC2}"/>
                  </a:ext>
                </a:extLst>
              </p:cNvPr>
              <p:cNvSpPr/>
              <p:nvPr/>
            </p:nvSpPr>
            <p:spPr>
              <a:xfrm>
                <a:off x="7270889" y="40788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2064;p61">
                <a:extLst>
                  <a:ext uri="{FF2B5EF4-FFF2-40B4-BE49-F238E27FC236}">
                    <a16:creationId xmlns:a16="http://schemas.microsoft.com/office/drawing/2014/main" id="{CA0A889C-766C-4DB8-BD1C-4768933182D0}"/>
                  </a:ext>
                </a:extLst>
              </p:cNvPr>
              <p:cNvSpPr/>
              <p:nvPr/>
            </p:nvSpPr>
            <p:spPr>
              <a:xfrm>
                <a:off x="7317161" y="40788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2065;p61">
                <a:extLst>
                  <a:ext uri="{FF2B5EF4-FFF2-40B4-BE49-F238E27FC236}">
                    <a16:creationId xmlns:a16="http://schemas.microsoft.com/office/drawing/2014/main" id="{6C09F87A-82E8-40E3-97B8-19D45C777071}"/>
                  </a:ext>
                </a:extLst>
              </p:cNvPr>
              <p:cNvSpPr/>
              <p:nvPr/>
            </p:nvSpPr>
            <p:spPr>
              <a:xfrm>
                <a:off x="7363433" y="407888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2066;p61">
                <a:extLst>
                  <a:ext uri="{FF2B5EF4-FFF2-40B4-BE49-F238E27FC236}">
                    <a16:creationId xmlns:a16="http://schemas.microsoft.com/office/drawing/2014/main" id="{8A703B98-79FB-4794-B729-20E5C3619A01}"/>
                  </a:ext>
                </a:extLst>
              </p:cNvPr>
              <p:cNvSpPr/>
              <p:nvPr/>
            </p:nvSpPr>
            <p:spPr>
              <a:xfrm>
                <a:off x="6853683" y="412460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2067;p61">
                <a:extLst>
                  <a:ext uri="{FF2B5EF4-FFF2-40B4-BE49-F238E27FC236}">
                    <a16:creationId xmlns:a16="http://schemas.microsoft.com/office/drawing/2014/main" id="{BB706E0C-3CAD-4986-8AF1-D6A4092AE3F5}"/>
                  </a:ext>
                </a:extLst>
              </p:cNvPr>
              <p:cNvSpPr/>
              <p:nvPr/>
            </p:nvSpPr>
            <p:spPr>
              <a:xfrm>
                <a:off x="6899955" y="41246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2068;p61">
                <a:extLst>
                  <a:ext uri="{FF2B5EF4-FFF2-40B4-BE49-F238E27FC236}">
                    <a16:creationId xmlns:a16="http://schemas.microsoft.com/office/drawing/2014/main" id="{DB6084D8-E151-42DB-9824-D4E3C7091A2A}"/>
                  </a:ext>
                </a:extLst>
              </p:cNvPr>
              <p:cNvSpPr/>
              <p:nvPr/>
            </p:nvSpPr>
            <p:spPr>
              <a:xfrm>
                <a:off x="6946227" y="41246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2069;p61">
                <a:extLst>
                  <a:ext uri="{FF2B5EF4-FFF2-40B4-BE49-F238E27FC236}">
                    <a16:creationId xmlns:a16="http://schemas.microsoft.com/office/drawing/2014/main" id="{468664B4-7B3F-4965-AFC1-A82C309D6148}"/>
                  </a:ext>
                </a:extLst>
              </p:cNvPr>
              <p:cNvSpPr/>
              <p:nvPr/>
            </p:nvSpPr>
            <p:spPr>
              <a:xfrm>
                <a:off x="6992499" y="41246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2070;p61">
                <a:extLst>
                  <a:ext uri="{FF2B5EF4-FFF2-40B4-BE49-F238E27FC236}">
                    <a16:creationId xmlns:a16="http://schemas.microsoft.com/office/drawing/2014/main" id="{4DEFB8FA-2258-473C-AE91-0C26E5A4087A}"/>
                  </a:ext>
                </a:extLst>
              </p:cNvPr>
              <p:cNvSpPr/>
              <p:nvPr/>
            </p:nvSpPr>
            <p:spPr>
              <a:xfrm>
                <a:off x="7039529" y="4124602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2071;p61">
                <a:extLst>
                  <a:ext uri="{FF2B5EF4-FFF2-40B4-BE49-F238E27FC236}">
                    <a16:creationId xmlns:a16="http://schemas.microsoft.com/office/drawing/2014/main" id="{FDC746B0-2E2F-4B3C-8085-F8791ED6E8DD}"/>
                  </a:ext>
                </a:extLst>
              </p:cNvPr>
              <p:cNvSpPr/>
              <p:nvPr/>
            </p:nvSpPr>
            <p:spPr>
              <a:xfrm>
                <a:off x="7085801" y="412460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2072;p61">
                <a:extLst>
                  <a:ext uri="{FF2B5EF4-FFF2-40B4-BE49-F238E27FC236}">
                    <a16:creationId xmlns:a16="http://schemas.microsoft.com/office/drawing/2014/main" id="{01EA937C-EA01-4573-A85A-3383ACA07C6F}"/>
                  </a:ext>
                </a:extLst>
              </p:cNvPr>
              <p:cNvSpPr/>
              <p:nvPr/>
            </p:nvSpPr>
            <p:spPr>
              <a:xfrm>
                <a:off x="7132073" y="412460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2073;p61">
                <a:extLst>
                  <a:ext uri="{FF2B5EF4-FFF2-40B4-BE49-F238E27FC236}">
                    <a16:creationId xmlns:a16="http://schemas.microsoft.com/office/drawing/2014/main" id="{EDEF9C6A-52D0-4434-9DDB-A6D9014D9223}"/>
                  </a:ext>
                </a:extLst>
              </p:cNvPr>
              <p:cNvSpPr/>
              <p:nvPr/>
            </p:nvSpPr>
            <p:spPr>
              <a:xfrm>
                <a:off x="7178345" y="412460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2074;p61">
                <a:extLst>
                  <a:ext uri="{FF2B5EF4-FFF2-40B4-BE49-F238E27FC236}">
                    <a16:creationId xmlns:a16="http://schemas.microsoft.com/office/drawing/2014/main" id="{06A78CBC-2D84-497F-9850-F5C0F6283952}"/>
                  </a:ext>
                </a:extLst>
              </p:cNvPr>
              <p:cNvSpPr/>
              <p:nvPr/>
            </p:nvSpPr>
            <p:spPr>
              <a:xfrm>
                <a:off x="7224617" y="4124601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2075;p61">
                <a:extLst>
                  <a:ext uri="{FF2B5EF4-FFF2-40B4-BE49-F238E27FC236}">
                    <a16:creationId xmlns:a16="http://schemas.microsoft.com/office/drawing/2014/main" id="{269D5CBF-CDD5-4104-A410-8F99F1DA438A}"/>
                  </a:ext>
                </a:extLst>
              </p:cNvPr>
              <p:cNvSpPr/>
              <p:nvPr/>
            </p:nvSpPr>
            <p:spPr>
              <a:xfrm>
                <a:off x="7270889" y="41246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2076;p61">
                <a:extLst>
                  <a:ext uri="{FF2B5EF4-FFF2-40B4-BE49-F238E27FC236}">
                    <a16:creationId xmlns:a16="http://schemas.microsoft.com/office/drawing/2014/main" id="{E4743FE5-D8DC-4645-9A36-8457C50AC2E1}"/>
                  </a:ext>
                </a:extLst>
              </p:cNvPr>
              <p:cNvSpPr/>
              <p:nvPr/>
            </p:nvSpPr>
            <p:spPr>
              <a:xfrm>
                <a:off x="7317161" y="41246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2077;p61">
                <a:extLst>
                  <a:ext uri="{FF2B5EF4-FFF2-40B4-BE49-F238E27FC236}">
                    <a16:creationId xmlns:a16="http://schemas.microsoft.com/office/drawing/2014/main" id="{44C1C502-B5A8-4270-B192-88C6765D2C01}"/>
                  </a:ext>
                </a:extLst>
              </p:cNvPr>
              <p:cNvSpPr/>
              <p:nvPr/>
            </p:nvSpPr>
            <p:spPr>
              <a:xfrm>
                <a:off x="7363433" y="4124600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2078;p61">
                <a:extLst>
                  <a:ext uri="{FF2B5EF4-FFF2-40B4-BE49-F238E27FC236}">
                    <a16:creationId xmlns:a16="http://schemas.microsoft.com/office/drawing/2014/main" id="{0A7CA66B-0A00-446C-9821-EB871AD7B8F5}"/>
                  </a:ext>
                </a:extLst>
              </p:cNvPr>
              <p:cNvSpPr/>
              <p:nvPr/>
            </p:nvSpPr>
            <p:spPr>
              <a:xfrm>
                <a:off x="6854062" y="41702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2079;p61">
                <a:extLst>
                  <a:ext uri="{FF2B5EF4-FFF2-40B4-BE49-F238E27FC236}">
                    <a16:creationId xmlns:a16="http://schemas.microsoft.com/office/drawing/2014/main" id="{A617AD36-44C7-4789-8112-0B69D531B488}"/>
                  </a:ext>
                </a:extLst>
              </p:cNvPr>
              <p:cNvSpPr/>
              <p:nvPr/>
            </p:nvSpPr>
            <p:spPr>
              <a:xfrm>
                <a:off x="6900334" y="41702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2080;p61">
                <a:extLst>
                  <a:ext uri="{FF2B5EF4-FFF2-40B4-BE49-F238E27FC236}">
                    <a16:creationId xmlns:a16="http://schemas.microsoft.com/office/drawing/2014/main" id="{2E2A50A9-08B5-4B9B-8655-A0BAFA1A1D78}"/>
                  </a:ext>
                </a:extLst>
              </p:cNvPr>
              <p:cNvSpPr/>
              <p:nvPr/>
            </p:nvSpPr>
            <p:spPr>
              <a:xfrm>
                <a:off x="6946606" y="41702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2081;p61">
                <a:extLst>
                  <a:ext uri="{FF2B5EF4-FFF2-40B4-BE49-F238E27FC236}">
                    <a16:creationId xmlns:a16="http://schemas.microsoft.com/office/drawing/2014/main" id="{FCC2335A-F6E0-41F5-91E4-F9D1903F2091}"/>
                  </a:ext>
                </a:extLst>
              </p:cNvPr>
              <p:cNvSpPr/>
              <p:nvPr/>
            </p:nvSpPr>
            <p:spPr>
              <a:xfrm>
                <a:off x="6992878" y="41702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2082;p61">
                <a:extLst>
                  <a:ext uri="{FF2B5EF4-FFF2-40B4-BE49-F238E27FC236}">
                    <a16:creationId xmlns:a16="http://schemas.microsoft.com/office/drawing/2014/main" id="{4F75DE1A-12CE-4599-8203-4DFF5B6F0FC3}"/>
                  </a:ext>
                </a:extLst>
              </p:cNvPr>
              <p:cNvSpPr/>
              <p:nvPr/>
            </p:nvSpPr>
            <p:spPr>
              <a:xfrm>
                <a:off x="7039908" y="4170266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2083;p61">
                <a:extLst>
                  <a:ext uri="{FF2B5EF4-FFF2-40B4-BE49-F238E27FC236}">
                    <a16:creationId xmlns:a16="http://schemas.microsoft.com/office/drawing/2014/main" id="{86633506-166F-44F5-8BFB-7FFB05377FA5}"/>
                  </a:ext>
                </a:extLst>
              </p:cNvPr>
              <p:cNvSpPr/>
              <p:nvPr/>
            </p:nvSpPr>
            <p:spPr>
              <a:xfrm>
                <a:off x="7086180" y="41702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2084;p61">
                <a:extLst>
                  <a:ext uri="{FF2B5EF4-FFF2-40B4-BE49-F238E27FC236}">
                    <a16:creationId xmlns:a16="http://schemas.microsoft.com/office/drawing/2014/main" id="{C20E0E66-D032-4748-B72C-9E33B220B51A}"/>
                  </a:ext>
                </a:extLst>
              </p:cNvPr>
              <p:cNvSpPr/>
              <p:nvPr/>
            </p:nvSpPr>
            <p:spPr>
              <a:xfrm>
                <a:off x="7132452" y="41702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2085;p61">
                <a:extLst>
                  <a:ext uri="{FF2B5EF4-FFF2-40B4-BE49-F238E27FC236}">
                    <a16:creationId xmlns:a16="http://schemas.microsoft.com/office/drawing/2014/main" id="{EA0BC78C-56D6-46E7-BC6A-51006C81A766}"/>
                  </a:ext>
                </a:extLst>
              </p:cNvPr>
              <p:cNvSpPr/>
              <p:nvPr/>
            </p:nvSpPr>
            <p:spPr>
              <a:xfrm>
                <a:off x="7178724" y="41702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2086;p61">
                <a:extLst>
                  <a:ext uri="{FF2B5EF4-FFF2-40B4-BE49-F238E27FC236}">
                    <a16:creationId xmlns:a16="http://schemas.microsoft.com/office/drawing/2014/main" id="{F5BD3C58-921E-4AE2-8E25-8B2A958FA20B}"/>
                  </a:ext>
                </a:extLst>
              </p:cNvPr>
              <p:cNvSpPr/>
              <p:nvPr/>
            </p:nvSpPr>
            <p:spPr>
              <a:xfrm>
                <a:off x="7224996" y="4170265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2087;p61">
                <a:extLst>
                  <a:ext uri="{FF2B5EF4-FFF2-40B4-BE49-F238E27FC236}">
                    <a16:creationId xmlns:a16="http://schemas.microsoft.com/office/drawing/2014/main" id="{804AEB3E-4931-46C9-BAFC-6EFD2F176658}"/>
                  </a:ext>
                </a:extLst>
              </p:cNvPr>
              <p:cNvSpPr/>
              <p:nvPr/>
            </p:nvSpPr>
            <p:spPr>
              <a:xfrm>
                <a:off x="7271268" y="41702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2088;p61">
                <a:extLst>
                  <a:ext uri="{FF2B5EF4-FFF2-40B4-BE49-F238E27FC236}">
                    <a16:creationId xmlns:a16="http://schemas.microsoft.com/office/drawing/2014/main" id="{00341082-AB9A-4C8F-A8C8-22F3D64D03BB}"/>
                  </a:ext>
                </a:extLst>
              </p:cNvPr>
              <p:cNvSpPr/>
              <p:nvPr/>
            </p:nvSpPr>
            <p:spPr>
              <a:xfrm>
                <a:off x="7317540" y="41702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2089;p61">
                <a:extLst>
                  <a:ext uri="{FF2B5EF4-FFF2-40B4-BE49-F238E27FC236}">
                    <a16:creationId xmlns:a16="http://schemas.microsoft.com/office/drawing/2014/main" id="{3883183E-15D4-477E-AF08-9DBA8DF04A27}"/>
                  </a:ext>
                </a:extLst>
              </p:cNvPr>
              <p:cNvSpPr/>
              <p:nvPr/>
            </p:nvSpPr>
            <p:spPr>
              <a:xfrm>
                <a:off x="7363812" y="4170264"/>
                <a:ext cx="46272" cy="45719"/>
              </a:xfrm>
              <a:prstGeom prst="ellips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2090;p61">
              <a:extLst>
                <a:ext uri="{FF2B5EF4-FFF2-40B4-BE49-F238E27FC236}">
                  <a16:creationId xmlns:a16="http://schemas.microsoft.com/office/drawing/2014/main" id="{1F48AE0E-E138-4E63-A586-57239A633DF8}"/>
                </a:ext>
              </a:extLst>
            </p:cNvPr>
            <p:cNvGrpSpPr/>
            <p:nvPr/>
          </p:nvGrpSpPr>
          <p:grpSpPr>
            <a:xfrm>
              <a:off x="5291174" y="3252504"/>
              <a:ext cx="576000" cy="576000"/>
              <a:chOff x="5003800" y="2822735"/>
              <a:chExt cx="576000" cy="576000"/>
            </a:xfrm>
          </p:grpSpPr>
          <p:cxnSp>
            <p:nvCxnSpPr>
              <p:cNvPr id="176" name="Google Shape;2091;p61">
                <a:extLst>
                  <a:ext uri="{FF2B5EF4-FFF2-40B4-BE49-F238E27FC236}">
                    <a16:creationId xmlns:a16="http://schemas.microsoft.com/office/drawing/2014/main" id="{B4985BCB-0569-411A-971F-033A44C49750}"/>
                  </a:ext>
                </a:extLst>
              </p:cNvPr>
              <p:cNvCxnSpPr/>
              <p:nvPr/>
            </p:nvCxnSpPr>
            <p:spPr>
              <a:xfrm>
                <a:off x="5044017" y="2822735"/>
                <a:ext cx="0" cy="576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7" name="Google Shape;2092;p61">
                <a:extLst>
                  <a:ext uri="{FF2B5EF4-FFF2-40B4-BE49-F238E27FC236}">
                    <a16:creationId xmlns:a16="http://schemas.microsoft.com/office/drawing/2014/main" id="{AA7B6792-F86A-491D-8E1E-7408DD19F547}"/>
                  </a:ext>
                </a:extLst>
              </p:cNvPr>
              <p:cNvCxnSpPr/>
              <p:nvPr/>
            </p:nvCxnSpPr>
            <p:spPr>
              <a:xfrm rot="10800000">
                <a:off x="5003800" y="3356385"/>
                <a:ext cx="576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8" name="Google Shape;2093;p61">
                <a:extLst>
                  <a:ext uri="{FF2B5EF4-FFF2-40B4-BE49-F238E27FC236}">
                    <a16:creationId xmlns:a16="http://schemas.microsoft.com/office/drawing/2014/main" id="{87938314-B89F-40D6-9FB3-07728BD8F2C9}"/>
                  </a:ext>
                </a:extLst>
              </p:cNvPr>
              <p:cNvSpPr/>
              <p:nvPr/>
            </p:nvSpPr>
            <p:spPr>
              <a:xfrm>
                <a:off x="5079523" y="3052791"/>
                <a:ext cx="484253" cy="152893"/>
              </a:xfrm>
              <a:custGeom>
                <a:avLst/>
                <a:gdLst/>
                <a:ahLst/>
                <a:cxnLst/>
                <a:rect l="l" t="t" r="r" b="b"/>
                <a:pathLst>
                  <a:path w="531284" h="152893" extrusionOk="0">
                    <a:moveTo>
                      <a:pt x="0" y="139720"/>
                    </a:moveTo>
                    <a:cubicBezTo>
                      <a:pt x="102129" y="69164"/>
                      <a:pt x="204258" y="-1391"/>
                      <a:pt x="254000" y="20"/>
                    </a:cubicBezTo>
                    <a:cubicBezTo>
                      <a:pt x="303742" y="1431"/>
                      <a:pt x="274814" y="144306"/>
                      <a:pt x="298450" y="148186"/>
                    </a:cubicBezTo>
                    <a:cubicBezTo>
                      <a:pt x="322086" y="152067"/>
                      <a:pt x="368300" y="23303"/>
                      <a:pt x="395817" y="23303"/>
                    </a:cubicBezTo>
                    <a:cubicBezTo>
                      <a:pt x="423334" y="23303"/>
                      <a:pt x="440972" y="131605"/>
                      <a:pt x="463550" y="148186"/>
                    </a:cubicBezTo>
                    <a:cubicBezTo>
                      <a:pt x="486128" y="164767"/>
                      <a:pt x="520701" y="133016"/>
                      <a:pt x="531284" y="122786"/>
                    </a:cubicBezTo>
                  </a:path>
                </a:pathLst>
              </a:custGeom>
              <a:noFill/>
              <a:ln w="25400" cap="flat" cmpd="sng">
                <a:solidFill>
                  <a:srgbClr val="8296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ACB8C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2094;p61">
              <a:extLst>
                <a:ext uri="{FF2B5EF4-FFF2-40B4-BE49-F238E27FC236}">
                  <a16:creationId xmlns:a16="http://schemas.microsoft.com/office/drawing/2014/main" id="{0FC2FD2C-A50F-436C-949E-4BF6C57DB5A7}"/>
                </a:ext>
              </a:extLst>
            </p:cNvPr>
            <p:cNvSpPr/>
            <p:nvPr/>
          </p:nvSpPr>
          <p:spPr>
            <a:xfrm rot="5400000">
              <a:off x="3929792" y="1303618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2095;p61">
              <a:extLst>
                <a:ext uri="{FF2B5EF4-FFF2-40B4-BE49-F238E27FC236}">
                  <a16:creationId xmlns:a16="http://schemas.microsoft.com/office/drawing/2014/main" id="{1467FD82-8551-42A2-B897-7365B5901C94}"/>
                </a:ext>
              </a:extLst>
            </p:cNvPr>
            <p:cNvSpPr/>
            <p:nvPr/>
          </p:nvSpPr>
          <p:spPr>
            <a:xfrm>
              <a:off x="5085687" y="4723394"/>
              <a:ext cx="986972" cy="72934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Flow Analysis</a:t>
              </a:r>
              <a:endParaRPr dirty="0"/>
            </a:p>
          </p:txBody>
        </p:sp>
        <p:sp>
          <p:nvSpPr>
            <p:cNvPr id="181" name="Google Shape;2096;p61">
              <a:extLst>
                <a:ext uri="{FF2B5EF4-FFF2-40B4-BE49-F238E27FC236}">
                  <a16:creationId xmlns:a16="http://schemas.microsoft.com/office/drawing/2014/main" id="{69ED7169-9372-4C3D-9232-73382EABCFA7}"/>
                </a:ext>
              </a:extLst>
            </p:cNvPr>
            <p:cNvSpPr txBox="1"/>
            <p:nvPr/>
          </p:nvSpPr>
          <p:spPr>
            <a:xfrm>
              <a:off x="4953191" y="3844533"/>
              <a:ext cx="12519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Filament </a:t>
              </a:r>
              <a:r>
                <a:rPr lang="de-DE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flow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2097;p61">
              <a:extLst>
                <a:ext uri="{FF2B5EF4-FFF2-40B4-BE49-F238E27FC236}">
                  <a16:creationId xmlns:a16="http://schemas.microsoft.com/office/drawing/2014/main" id="{0FE381B7-64EE-4502-95FA-8A7D92308585}"/>
                </a:ext>
              </a:extLst>
            </p:cNvPr>
            <p:cNvSpPr txBox="1"/>
            <p:nvPr/>
          </p:nvSpPr>
          <p:spPr>
            <a:xfrm>
              <a:off x="7923541" y="3836970"/>
              <a:ext cx="12918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3D </a:t>
              </a:r>
              <a:r>
                <a:rPr lang="de-DE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</a:t>
              </a:r>
              <a:r>
                <a:rPr lang="de-DE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DE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2098;p61">
              <a:extLst>
                <a:ext uri="{FF2B5EF4-FFF2-40B4-BE49-F238E27FC236}">
                  <a16:creationId xmlns:a16="http://schemas.microsoft.com/office/drawing/2014/main" id="{8D351B96-C533-489C-895C-83DAB66DA1B9}"/>
                </a:ext>
              </a:extLst>
            </p:cNvPr>
            <p:cNvSpPr/>
            <p:nvPr/>
          </p:nvSpPr>
          <p:spPr>
            <a:xfrm rot="5400000">
              <a:off x="5386483" y="4231076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2099;p61">
              <a:extLst>
                <a:ext uri="{FF2B5EF4-FFF2-40B4-BE49-F238E27FC236}">
                  <a16:creationId xmlns:a16="http://schemas.microsoft.com/office/drawing/2014/main" id="{CE740187-CDC1-4926-A845-AC25AB9732B7}"/>
                </a:ext>
              </a:extLst>
            </p:cNvPr>
            <p:cNvSpPr/>
            <p:nvPr/>
          </p:nvSpPr>
          <p:spPr>
            <a:xfrm rot="5400000">
              <a:off x="8376768" y="4231077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2100;p61">
              <a:extLst>
                <a:ext uri="{FF2B5EF4-FFF2-40B4-BE49-F238E27FC236}">
                  <a16:creationId xmlns:a16="http://schemas.microsoft.com/office/drawing/2014/main" id="{B46D6DEE-E38F-4E97-8415-C90AD0A65B17}"/>
                </a:ext>
              </a:extLst>
            </p:cNvPr>
            <p:cNvSpPr/>
            <p:nvPr/>
          </p:nvSpPr>
          <p:spPr>
            <a:xfrm>
              <a:off x="8075972" y="4723393"/>
              <a:ext cx="986972" cy="72934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Scan Analysis</a:t>
              </a:r>
              <a:endParaRPr dirty="0"/>
            </a:p>
          </p:txBody>
        </p:sp>
        <p:sp>
          <p:nvSpPr>
            <p:cNvPr id="186" name="Google Shape;2101;p61">
              <a:extLst>
                <a:ext uri="{FF2B5EF4-FFF2-40B4-BE49-F238E27FC236}">
                  <a16:creationId xmlns:a16="http://schemas.microsoft.com/office/drawing/2014/main" id="{4D664E37-1804-4B9A-953A-D779D2A13CAB}"/>
                </a:ext>
              </a:extLst>
            </p:cNvPr>
            <p:cNvSpPr/>
            <p:nvPr/>
          </p:nvSpPr>
          <p:spPr>
            <a:xfrm>
              <a:off x="6205157" y="4915761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2102;p61">
              <a:extLst>
                <a:ext uri="{FF2B5EF4-FFF2-40B4-BE49-F238E27FC236}">
                  <a16:creationId xmlns:a16="http://schemas.microsoft.com/office/drawing/2014/main" id="{E878712F-24EB-475C-934C-204932EFBB10}"/>
                </a:ext>
              </a:extLst>
            </p:cNvPr>
            <p:cNvSpPr/>
            <p:nvPr/>
          </p:nvSpPr>
          <p:spPr>
            <a:xfrm rot="10800000">
              <a:off x="7558094" y="4915760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2103;p61" descr="Tabelle Silhouette">
              <a:extLst>
                <a:ext uri="{FF2B5EF4-FFF2-40B4-BE49-F238E27FC236}">
                  <a16:creationId xmlns:a16="http://schemas.microsoft.com/office/drawing/2014/main" id="{33BBBDD2-5939-416F-8631-5C7E08FB1504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95526" y="4709274"/>
              <a:ext cx="757577" cy="757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2104;p61">
              <a:extLst>
                <a:ext uri="{FF2B5EF4-FFF2-40B4-BE49-F238E27FC236}">
                  <a16:creationId xmlns:a16="http://schemas.microsoft.com/office/drawing/2014/main" id="{A2E9AF19-062F-453F-B9F1-76D7CAB49AAA}"/>
                </a:ext>
              </a:extLst>
            </p:cNvPr>
            <p:cNvSpPr txBox="1"/>
            <p:nvPr/>
          </p:nvSpPr>
          <p:spPr>
            <a:xfrm>
              <a:off x="6446152" y="5298847"/>
              <a:ext cx="12918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</a:t>
              </a:r>
              <a:r>
                <a:rPr lang="de-DE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2105;p61" descr="Künstliche Intelligenz Silhouette">
              <a:extLst>
                <a:ext uri="{FF2B5EF4-FFF2-40B4-BE49-F238E27FC236}">
                  <a16:creationId xmlns:a16="http://schemas.microsoft.com/office/drawing/2014/main" id="{5C1D12CF-02EC-4743-985B-AD0B4F663A89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021" y="3177542"/>
              <a:ext cx="810586" cy="810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2106;p61">
              <a:extLst>
                <a:ext uri="{FF2B5EF4-FFF2-40B4-BE49-F238E27FC236}">
                  <a16:creationId xmlns:a16="http://schemas.microsoft.com/office/drawing/2014/main" id="{3C5C7D48-635B-41BA-BEAE-4F86B17F2E18}"/>
                </a:ext>
              </a:extLst>
            </p:cNvPr>
            <p:cNvSpPr txBox="1"/>
            <p:nvPr/>
          </p:nvSpPr>
          <p:spPr>
            <a:xfrm>
              <a:off x="6446152" y="3952623"/>
              <a:ext cx="12519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2107;p61">
              <a:extLst>
                <a:ext uri="{FF2B5EF4-FFF2-40B4-BE49-F238E27FC236}">
                  <a16:creationId xmlns:a16="http://schemas.microsoft.com/office/drawing/2014/main" id="{6F3FAAF2-B889-4D24-BBA3-E5FE2C83A307}"/>
                </a:ext>
              </a:extLst>
            </p:cNvPr>
            <p:cNvSpPr/>
            <p:nvPr/>
          </p:nvSpPr>
          <p:spPr>
            <a:xfrm rot="-5400000">
              <a:off x="6881626" y="4358400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2108;p61">
              <a:extLst>
                <a:ext uri="{FF2B5EF4-FFF2-40B4-BE49-F238E27FC236}">
                  <a16:creationId xmlns:a16="http://schemas.microsoft.com/office/drawing/2014/main" id="{AFEE6F30-00CA-4B99-9216-807CFD882C68}"/>
                </a:ext>
              </a:extLst>
            </p:cNvPr>
            <p:cNvSpPr/>
            <p:nvPr/>
          </p:nvSpPr>
          <p:spPr>
            <a:xfrm>
              <a:off x="6205157" y="3362668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2109;p61">
              <a:extLst>
                <a:ext uri="{FF2B5EF4-FFF2-40B4-BE49-F238E27FC236}">
                  <a16:creationId xmlns:a16="http://schemas.microsoft.com/office/drawing/2014/main" id="{AD855B7A-F368-4FFF-AD7F-8DA578AD9204}"/>
                </a:ext>
              </a:extLst>
            </p:cNvPr>
            <p:cNvSpPr/>
            <p:nvPr/>
          </p:nvSpPr>
          <p:spPr>
            <a:xfrm>
              <a:off x="7558728" y="3357250"/>
              <a:ext cx="385380" cy="34460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Content Placeholder 16">
            <a:extLst>
              <a:ext uri="{FF2B5EF4-FFF2-40B4-BE49-F238E27FC236}">
                <a16:creationId xmlns:a16="http://schemas.microsoft.com/office/drawing/2014/main" id="{04E9EECF-A97F-427D-AB4F-D576F6E89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077" y="2247161"/>
            <a:ext cx="5324522" cy="2902739"/>
          </a:xfrm>
        </p:spPr>
        <p:txBody>
          <a:bodyPr/>
          <a:lstStyle/>
          <a:p>
            <a:r>
              <a:rPr lang="en-US" dirty="0"/>
              <a:t>Surface quality can be well described by filament flow</a:t>
            </a:r>
          </a:p>
          <a:p>
            <a:r>
              <a:rPr lang="en-US" dirty="0"/>
              <a:t>Only 73 data points were enough to create accurate forecasts</a:t>
            </a:r>
          </a:p>
          <a:p>
            <a:r>
              <a:rPr lang="en-US" dirty="0"/>
              <a:t>LR and SVR achieve a RMSE of 0.1</a:t>
            </a:r>
          </a:p>
          <a:p>
            <a:r>
              <a:rPr lang="en-US" dirty="0"/>
              <a:t>LSTM achieves an RMSE of 0.12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6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152773-1E7F-4A0F-A499-8892FD60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such as inconsistent data quality, limited extrusion range, and data acquisition time affected the prediction model's performance.</a:t>
            </a:r>
          </a:p>
          <a:p>
            <a:r>
              <a:rPr lang="en-US" dirty="0"/>
              <a:t>The model's average deviation accuracy of 10% indicates potential, but inherent inaccuracies necessitate further improvements.</a:t>
            </a:r>
          </a:p>
          <a:p>
            <a:r>
              <a:rPr lang="en-US" dirty="0"/>
              <a:t>Improvements to the prediction model are essential to reduce inaccuracy and increase reliability in predicting surface quality.</a:t>
            </a:r>
          </a:p>
          <a:p>
            <a:r>
              <a:rPr lang="en-US" dirty="0"/>
              <a:t>The developed application simplifies the surface quality prediction process, and can significantly benefit from additional data.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0A25DA-4C0B-4909-8DE0-790B6572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806E3E-EFBF-474E-9DF1-7AAD8DBFC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93687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3CC02A-E4EB-4ED0-A624-FDA7FE648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70" y="3081129"/>
            <a:ext cx="9144000" cy="1056519"/>
          </a:xfrm>
        </p:spPr>
        <p:txBody>
          <a:bodyPr>
            <a:noAutofit/>
          </a:bodyPr>
          <a:lstStyle/>
          <a:p>
            <a:r>
              <a:rPr lang="de-DE" sz="3200" dirty="0"/>
              <a:t>Surface </a:t>
            </a:r>
            <a:r>
              <a:rPr lang="de-DE" sz="3200" dirty="0" err="1"/>
              <a:t>quality</a:t>
            </a:r>
            <a:r>
              <a:rPr lang="de-DE" sz="3200" dirty="0"/>
              <a:t> </a:t>
            </a:r>
            <a:r>
              <a:rPr lang="de-DE" sz="3200" dirty="0" err="1"/>
              <a:t>prediction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FDM-printed </a:t>
            </a:r>
            <a:r>
              <a:rPr lang="de-DE" sz="3200" dirty="0" err="1"/>
              <a:t>parts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br>
              <a:rPr lang="de-DE" sz="3200" dirty="0"/>
            </a:br>
            <a:r>
              <a:rPr lang="de-DE" sz="3200" dirty="0"/>
              <a:t>in-</a:t>
            </a:r>
            <a:r>
              <a:rPr lang="de-DE" sz="3200" dirty="0" err="1"/>
              <a:t>process</a:t>
            </a:r>
            <a:r>
              <a:rPr lang="de-DE" sz="3200" dirty="0"/>
              <a:t> material </a:t>
            </a:r>
            <a:r>
              <a:rPr lang="de-DE" sz="3200" dirty="0" err="1"/>
              <a:t>flow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endParaRPr lang="en-US" sz="32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54EB98-0953-4D83-B3B5-5F819BEF834F}"/>
              </a:ext>
            </a:extLst>
          </p:cNvPr>
          <p:cNvSpPr txBox="1">
            <a:spLocks/>
          </p:cNvSpPr>
          <p:nvPr/>
        </p:nvSpPr>
        <p:spPr>
          <a:xfrm>
            <a:off x="159026" y="4317656"/>
            <a:ext cx="1180768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 dirty="0"/>
              <a:t>Jan </a:t>
            </a:r>
            <a:r>
              <a:rPr lang="de-DE" u="sng" dirty="0" err="1"/>
              <a:t>Mayer</a:t>
            </a:r>
            <a:r>
              <a:rPr lang="de-DE" baseline="30000" dirty="0" err="1"/>
              <a:t>a</a:t>
            </a:r>
            <a:r>
              <a:rPr lang="de-DE" dirty="0"/>
              <a:t>, Tra Bui Thi </a:t>
            </a:r>
            <a:r>
              <a:rPr lang="de-DE" dirty="0" err="1"/>
              <a:t>Thanh</a:t>
            </a:r>
            <a:r>
              <a:rPr lang="de-DE" baseline="30000" dirty="0" err="1"/>
              <a:t>a</a:t>
            </a:r>
            <a:r>
              <a:rPr lang="de-DE" dirty="0"/>
              <a:t> , Turgut </a:t>
            </a:r>
            <a:r>
              <a:rPr lang="de-DE" dirty="0" err="1"/>
              <a:t>Caglar</a:t>
            </a:r>
            <a:r>
              <a:rPr lang="de-DE" baseline="30000" dirty="0" err="1"/>
              <a:t>a</a:t>
            </a:r>
            <a:r>
              <a:rPr lang="de-DE" dirty="0"/>
              <a:t> , Hendrik </a:t>
            </a:r>
            <a:r>
              <a:rPr lang="de-DE" dirty="0" err="1"/>
              <a:t>Schulz</a:t>
            </a:r>
            <a:r>
              <a:rPr lang="de-DE" baseline="30000" dirty="0" err="1"/>
              <a:t>a</a:t>
            </a:r>
            <a:r>
              <a:rPr lang="de-DE" dirty="0"/>
              <a:t> , Omar Ben </a:t>
            </a:r>
            <a:r>
              <a:rPr lang="de-DE" dirty="0" err="1"/>
              <a:t>Lallahom</a:t>
            </a:r>
            <a:r>
              <a:rPr lang="de-DE" baseline="30000" dirty="0" err="1"/>
              <a:t>a</a:t>
            </a:r>
            <a:r>
              <a:rPr lang="de-DE" dirty="0"/>
              <a:t> , </a:t>
            </a:r>
            <a:r>
              <a:rPr lang="de-DE" dirty="0" err="1"/>
              <a:t>Dongxu</a:t>
            </a:r>
            <a:r>
              <a:rPr lang="de-DE" dirty="0"/>
              <a:t> Li</a:t>
            </a:r>
            <a:r>
              <a:rPr lang="de-DE" baseline="30000" dirty="0"/>
              <a:t>a</a:t>
            </a:r>
            <a:r>
              <a:rPr lang="de-DE" dirty="0"/>
              <a:t> , Max </a:t>
            </a:r>
            <a:r>
              <a:rPr lang="de-DE" dirty="0" err="1"/>
              <a:t>Niemella</a:t>
            </a:r>
            <a:r>
              <a:rPr lang="de-DE" baseline="30000" dirty="0" err="1"/>
              <a:t>a</a:t>
            </a:r>
            <a:r>
              <a:rPr lang="de-DE" dirty="0"/>
              <a:t> , Burak </a:t>
            </a:r>
            <a:r>
              <a:rPr lang="de-DE" dirty="0" err="1"/>
              <a:t>Toptas</a:t>
            </a:r>
            <a:r>
              <a:rPr lang="de-DE" baseline="30000" dirty="0" err="1"/>
              <a:t>a</a:t>
            </a:r>
            <a:r>
              <a:rPr lang="de-DE" dirty="0"/>
              <a:t> , Roland </a:t>
            </a:r>
            <a:r>
              <a:rPr lang="de-DE" dirty="0" err="1"/>
              <a:t>Jochem</a:t>
            </a:r>
            <a:r>
              <a:rPr lang="de-DE" baseline="30000" dirty="0" err="1"/>
              <a:t>a</a:t>
            </a:r>
            <a:endParaRPr lang="de-DE" baseline="30000" dirty="0"/>
          </a:p>
          <a:p>
            <a:endParaRPr lang="en-GB" altLang="zh-CN" baseline="30000" dirty="0"/>
          </a:p>
          <a:p>
            <a:r>
              <a:rPr lang="en-GB" altLang="zh-CN" baseline="30000" dirty="0"/>
              <a:t>a</a:t>
            </a:r>
            <a:r>
              <a:rPr lang="en-US" dirty="0"/>
              <a:t>Chair of Quality Science, Technical University of Berlin, Berlin, 10587, Berlin, Germany</a:t>
            </a:r>
            <a:endParaRPr lang="en-GB" altLang="zh-CN" dirty="0"/>
          </a:p>
          <a:p>
            <a:endParaRPr lang="zh-CN" altLang="en-US" dirty="0"/>
          </a:p>
        </p:txBody>
      </p:sp>
      <p:pic>
        <p:nvPicPr>
          <p:cNvPr id="10" name="Picture 2" descr="Technische Universität Berlin: Ein virtueller Rundgang über den Campus in  360 Grad">
            <a:extLst>
              <a:ext uri="{FF2B5EF4-FFF2-40B4-BE49-F238E27FC236}">
                <a16:creationId xmlns:a16="http://schemas.microsoft.com/office/drawing/2014/main" id="{65BD34CB-8861-42E2-90C6-F84C952F2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t="23343" r="15357" b="23343"/>
          <a:stretch/>
        </p:blipFill>
        <p:spPr bwMode="auto">
          <a:xfrm>
            <a:off x="4601817" y="5854149"/>
            <a:ext cx="2922104" cy="80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1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2E6EAC-67BA-4D98-A39E-63B4E9E9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/>
              <a:t>Methodology</a:t>
            </a:r>
            <a:r>
              <a:rPr lang="de-DE" dirty="0"/>
              <a:t> and experimental </a:t>
            </a:r>
            <a:r>
              <a:rPr lang="de-DE" dirty="0" err="1"/>
              <a:t>set-up</a:t>
            </a:r>
            <a:endParaRPr lang="de-DE" dirty="0"/>
          </a:p>
          <a:p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Conclusion</a:t>
            </a:r>
            <a:r>
              <a:rPr lang="de-DE" dirty="0"/>
              <a:t>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CCDEE2-331D-4AF9-AA2E-F767D29D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8814A027-8B0C-4815-AC7E-049E39CAC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1049" y="6404157"/>
            <a:ext cx="10292751" cy="365125"/>
          </a:xfrm>
        </p:spPr>
        <p:txBody>
          <a:bodyPr/>
          <a:lstStyle/>
          <a:p>
            <a:r>
              <a:rPr lang="de-DE" dirty="0"/>
              <a:t>Jan Mayer</a:t>
            </a:r>
            <a:r>
              <a:rPr lang="en-GB" altLang="zh-CN" dirty="0"/>
              <a:t>, </a:t>
            </a:r>
            <a:r>
              <a:rPr lang="en-US" dirty="0"/>
              <a:t> </a:t>
            </a:r>
            <a:r>
              <a:rPr lang="en-US" i="1" dirty="0"/>
              <a:t>Surface quality prediction for FDM-printed parts using in-process material flow data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3535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41AD8DE-977A-4D0C-BAF5-0CB27FF6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in additive </a:t>
            </a:r>
            <a:r>
              <a:rPr lang="de-DE" dirty="0" err="1"/>
              <a:t>manufacturing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    Holding a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in 3D-printing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Micro </a:t>
            </a:r>
            <a:r>
              <a:rPr lang="de-DE" dirty="0" err="1"/>
              <a:t>factories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and „smart“ </a:t>
            </a:r>
            <a:r>
              <a:rPr lang="de-DE" dirty="0" err="1"/>
              <a:t>equipment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    Easy-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Overall:</a:t>
            </a:r>
          </a:p>
          <a:p>
            <a:pPr marL="0" indent="0">
              <a:buNone/>
            </a:pPr>
            <a:r>
              <a:rPr lang="de-DE" dirty="0" err="1"/>
              <a:t>Pre</a:t>
            </a:r>
            <a:r>
              <a:rPr lang="de-DE" dirty="0"/>
              <a:t>-controlling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effectiveness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BA231A-DAEE-424A-B1A5-B1AE1AF8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C59BD-0EA9-4FAA-BA36-CF6CED856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Jan Mayer</a:t>
            </a:r>
            <a:r>
              <a:rPr lang="en-GB" altLang="zh-CN" dirty="0"/>
              <a:t>, </a:t>
            </a:r>
            <a:r>
              <a:rPr lang="en-US" dirty="0"/>
              <a:t> </a:t>
            </a:r>
            <a:r>
              <a:rPr lang="en-US" i="1" dirty="0"/>
              <a:t>Surface quality prediction for FDM-printed parts using in-process material flow data</a:t>
            </a:r>
            <a:endParaRPr lang="zh-CN" altLang="en-US" i="1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ADF79D6-7315-4187-8654-3FA047788C32}"/>
              </a:ext>
            </a:extLst>
          </p:cNvPr>
          <p:cNvSpPr/>
          <p:nvPr/>
        </p:nvSpPr>
        <p:spPr>
          <a:xfrm>
            <a:off x="452582" y="2262908"/>
            <a:ext cx="526472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0664169-DD2C-4B0F-B8F7-2C135334E828}"/>
              </a:ext>
            </a:extLst>
          </p:cNvPr>
          <p:cNvSpPr/>
          <p:nvPr/>
        </p:nvSpPr>
        <p:spPr>
          <a:xfrm>
            <a:off x="452582" y="3800859"/>
            <a:ext cx="526472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EC90F1-0C0C-4343-9974-C0B1BC1B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930517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filament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filament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and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C26120-FCD6-44FD-9F19-CF4EB22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3C6674-471C-49B5-BEAF-3B7D6EF3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grpSp>
        <p:nvGrpSpPr>
          <p:cNvPr id="5" name="Google Shape;136;p6">
            <a:extLst>
              <a:ext uri="{FF2B5EF4-FFF2-40B4-BE49-F238E27FC236}">
                <a16:creationId xmlns:a16="http://schemas.microsoft.com/office/drawing/2014/main" id="{33C66120-3132-4F68-A326-529489FDE952}"/>
              </a:ext>
            </a:extLst>
          </p:cNvPr>
          <p:cNvGrpSpPr/>
          <p:nvPr/>
        </p:nvGrpSpPr>
        <p:grpSpPr>
          <a:xfrm>
            <a:off x="272973" y="2920492"/>
            <a:ext cx="3261425" cy="3070749"/>
            <a:chOff x="272973" y="3151395"/>
            <a:chExt cx="3261425" cy="3070749"/>
          </a:xfrm>
        </p:grpSpPr>
        <p:grpSp>
          <p:nvGrpSpPr>
            <p:cNvPr id="6" name="Google Shape;137;p6">
              <a:extLst>
                <a:ext uri="{FF2B5EF4-FFF2-40B4-BE49-F238E27FC236}">
                  <a16:creationId xmlns:a16="http://schemas.microsoft.com/office/drawing/2014/main" id="{9377D037-ADE6-4A49-B9B3-287EDDF6C8A7}"/>
                </a:ext>
              </a:extLst>
            </p:cNvPr>
            <p:cNvGrpSpPr/>
            <p:nvPr/>
          </p:nvGrpSpPr>
          <p:grpSpPr>
            <a:xfrm>
              <a:off x="272973" y="3151395"/>
              <a:ext cx="3156982" cy="2771300"/>
              <a:chOff x="8367361" y="781395"/>
              <a:chExt cx="3156982" cy="2771300"/>
            </a:xfrm>
          </p:grpSpPr>
          <p:pic>
            <p:nvPicPr>
              <p:cNvPr id="8" name="Google Shape;138;p6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989B3B8C-9C09-4E66-A684-F9F50697C89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67361" y="781395"/>
                <a:ext cx="3156982" cy="2771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139;p6">
                <a:extLst>
                  <a:ext uri="{FF2B5EF4-FFF2-40B4-BE49-F238E27FC236}">
                    <a16:creationId xmlns:a16="http://schemas.microsoft.com/office/drawing/2014/main" id="{E99B8CCF-ED2B-4AFE-9CF8-3349D4B18C95}"/>
                  </a:ext>
                </a:extLst>
              </p:cNvPr>
              <p:cNvSpPr/>
              <p:nvPr/>
            </p:nvSpPr>
            <p:spPr>
              <a:xfrm>
                <a:off x="8629072" y="1910433"/>
                <a:ext cx="2263934" cy="285529"/>
              </a:xfrm>
              <a:prstGeom prst="frame">
                <a:avLst>
                  <a:gd name="adj1" fmla="val 1250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" name="Google Shape;140;p6">
              <a:extLst>
                <a:ext uri="{FF2B5EF4-FFF2-40B4-BE49-F238E27FC236}">
                  <a16:creationId xmlns:a16="http://schemas.microsoft.com/office/drawing/2014/main" id="{9CED2FBD-2431-4A0F-A96E-4497F4D56115}"/>
                </a:ext>
              </a:extLst>
            </p:cNvPr>
            <p:cNvSpPr txBox="1"/>
            <p:nvPr/>
          </p:nvSpPr>
          <p:spPr>
            <a:xfrm>
              <a:off x="286826" y="5945145"/>
              <a:ext cx="32475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Fig.1: Raw </a:t>
              </a:r>
              <a:r>
                <a:rPr lang="de-DE" sz="12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lang="de-DE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ilament</a:t>
              </a: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DE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flow</a:t>
              </a:r>
              <a:endParaRPr dirty="0"/>
            </a:p>
          </p:txBody>
        </p:sp>
      </p:grpSp>
      <p:grpSp>
        <p:nvGrpSpPr>
          <p:cNvPr id="10" name="Google Shape;142;p6">
            <a:extLst>
              <a:ext uri="{FF2B5EF4-FFF2-40B4-BE49-F238E27FC236}">
                <a16:creationId xmlns:a16="http://schemas.microsoft.com/office/drawing/2014/main" id="{4588499D-B0B6-4CA4-ADBA-C358A62DFFB1}"/>
              </a:ext>
            </a:extLst>
          </p:cNvPr>
          <p:cNvGrpSpPr/>
          <p:nvPr/>
        </p:nvGrpSpPr>
        <p:grpSpPr>
          <a:xfrm>
            <a:off x="8109068" y="2894674"/>
            <a:ext cx="3156982" cy="3099340"/>
            <a:chOff x="8109068" y="3125577"/>
            <a:chExt cx="3156982" cy="3099340"/>
          </a:xfrm>
        </p:grpSpPr>
        <p:sp>
          <p:nvSpPr>
            <p:cNvPr id="11" name="Google Shape;143;p6">
              <a:extLst>
                <a:ext uri="{FF2B5EF4-FFF2-40B4-BE49-F238E27FC236}">
                  <a16:creationId xmlns:a16="http://schemas.microsoft.com/office/drawing/2014/main" id="{F44D2647-C460-4E2D-9546-4024403C5F14}"/>
                </a:ext>
              </a:extLst>
            </p:cNvPr>
            <p:cNvSpPr txBox="1"/>
            <p:nvPr/>
          </p:nvSpPr>
          <p:spPr>
            <a:xfrm>
              <a:off x="8109068" y="5947918"/>
              <a:ext cx="3156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Fig. 3: Scan </a:t>
              </a:r>
              <a:r>
                <a:rPr lang="de-DE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</a:t>
              </a: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printed </a:t>
              </a:r>
              <a:r>
                <a:rPr lang="de-DE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parts</a:t>
              </a:r>
              <a:endParaRPr dirty="0"/>
            </a:p>
          </p:txBody>
        </p:sp>
        <p:pic>
          <p:nvPicPr>
            <p:cNvPr id="12" name="Google Shape;144;p6">
              <a:extLst>
                <a:ext uri="{FF2B5EF4-FFF2-40B4-BE49-F238E27FC236}">
                  <a16:creationId xmlns:a16="http://schemas.microsoft.com/office/drawing/2014/main" id="{48CF410F-EAC7-4DD0-85AB-8E2CABE4F7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09068" y="3125577"/>
              <a:ext cx="3156982" cy="2745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45;p6">
            <a:extLst>
              <a:ext uri="{FF2B5EF4-FFF2-40B4-BE49-F238E27FC236}">
                <a16:creationId xmlns:a16="http://schemas.microsoft.com/office/drawing/2014/main" id="{6CC8897B-5647-4629-A043-50AECE1D73BE}"/>
              </a:ext>
            </a:extLst>
          </p:cNvPr>
          <p:cNvGrpSpPr/>
          <p:nvPr/>
        </p:nvGrpSpPr>
        <p:grpSpPr>
          <a:xfrm>
            <a:off x="4097733" y="2894674"/>
            <a:ext cx="3156982" cy="3096568"/>
            <a:chOff x="4097733" y="3125577"/>
            <a:chExt cx="3156982" cy="3096568"/>
          </a:xfrm>
        </p:grpSpPr>
        <p:grpSp>
          <p:nvGrpSpPr>
            <p:cNvPr id="14" name="Google Shape;146;p6">
              <a:extLst>
                <a:ext uri="{FF2B5EF4-FFF2-40B4-BE49-F238E27FC236}">
                  <a16:creationId xmlns:a16="http://schemas.microsoft.com/office/drawing/2014/main" id="{F6126081-93BD-42CB-9873-9F4242C2D37B}"/>
                </a:ext>
              </a:extLst>
            </p:cNvPr>
            <p:cNvGrpSpPr/>
            <p:nvPr/>
          </p:nvGrpSpPr>
          <p:grpSpPr>
            <a:xfrm>
              <a:off x="4097733" y="3125577"/>
              <a:ext cx="3156982" cy="3096568"/>
              <a:chOff x="4170019" y="3113085"/>
              <a:chExt cx="3156982" cy="3096568"/>
            </a:xfrm>
          </p:grpSpPr>
          <p:pic>
            <p:nvPicPr>
              <p:cNvPr id="16" name="Google Shape;147;p6">
                <a:extLst>
                  <a:ext uri="{FF2B5EF4-FFF2-40B4-BE49-F238E27FC236}">
                    <a16:creationId xmlns:a16="http://schemas.microsoft.com/office/drawing/2014/main" id="{2E4856B1-6E25-496F-9867-DBEBBD0979B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170019" y="3113085"/>
                <a:ext cx="3156982" cy="27658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Google Shape;148;p6">
                <a:extLst>
                  <a:ext uri="{FF2B5EF4-FFF2-40B4-BE49-F238E27FC236}">
                    <a16:creationId xmlns:a16="http://schemas.microsoft.com/office/drawing/2014/main" id="{BC03D2E8-C956-4D35-8FE2-19C85840E10B}"/>
                  </a:ext>
                </a:extLst>
              </p:cNvPr>
              <p:cNvSpPr txBox="1"/>
              <p:nvPr/>
            </p:nvSpPr>
            <p:spPr>
              <a:xfrm>
                <a:off x="4170019" y="5932654"/>
                <a:ext cx="31569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2: Filament </a:t>
                </a:r>
                <a:r>
                  <a:rPr lang="de-DE" sz="1200" b="0" i="0" u="none" strike="noStrike" cap="none" dirty="0" err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flow</a:t>
                </a:r>
                <a:r>
                  <a:rPr lang="de-DE" sz="12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Sensor </a:t>
                </a:r>
                <a:endParaRPr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149;p6">
              <a:extLst>
                <a:ext uri="{FF2B5EF4-FFF2-40B4-BE49-F238E27FC236}">
                  <a16:creationId xmlns:a16="http://schemas.microsoft.com/office/drawing/2014/main" id="{6A56882A-8FD1-4C76-83FB-448E0E3486FE}"/>
                </a:ext>
              </a:extLst>
            </p:cNvPr>
            <p:cNvSpPr/>
            <p:nvPr/>
          </p:nvSpPr>
          <p:spPr>
            <a:xfrm>
              <a:off x="5749082" y="4695785"/>
              <a:ext cx="979918" cy="1043842"/>
            </a:xfrm>
            <a:prstGeom prst="donut">
              <a:avLst>
                <a:gd name="adj" fmla="val 3421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29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58CD5E-D4C6-4E7C-B0E2-8AE93BA6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121993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Analysis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filament</a:t>
            </a:r>
            <a:r>
              <a:rPr lang="de-DE" b="1" dirty="0"/>
              <a:t> </a:t>
            </a:r>
            <a:r>
              <a:rPr lang="de-DE" b="1" dirty="0" err="1"/>
              <a:t>flow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artificially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extrusion</a:t>
            </a:r>
            <a:endParaRPr lang="de-DE" b="1" dirty="0"/>
          </a:p>
          <a:p>
            <a:r>
              <a:rPr lang="de-DE" dirty="0"/>
              <a:t>Data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3CE55C-B720-4BC1-A5B7-C54CA83E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25" y="90001"/>
            <a:ext cx="9236502" cy="1349998"/>
          </a:xfrm>
        </p:spPr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and experimental </a:t>
            </a:r>
            <a:r>
              <a:rPr lang="de-DE" dirty="0" err="1"/>
              <a:t>set-up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9BF31-8CEE-4222-B361-7CD67BD9D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grpSp>
        <p:nvGrpSpPr>
          <p:cNvPr id="18" name="Google Shape;173;p25">
            <a:extLst>
              <a:ext uri="{FF2B5EF4-FFF2-40B4-BE49-F238E27FC236}">
                <a16:creationId xmlns:a16="http://schemas.microsoft.com/office/drawing/2014/main" id="{64EC20C0-9C29-4278-A140-E272E3A43861}"/>
              </a:ext>
            </a:extLst>
          </p:cNvPr>
          <p:cNvGrpSpPr/>
          <p:nvPr/>
        </p:nvGrpSpPr>
        <p:grpSpPr>
          <a:xfrm>
            <a:off x="489527" y="3075709"/>
            <a:ext cx="3551602" cy="3113121"/>
            <a:chOff x="1535425" y="1800225"/>
            <a:chExt cx="4041664" cy="3637072"/>
          </a:xfrm>
        </p:grpSpPr>
        <p:pic>
          <p:nvPicPr>
            <p:cNvPr id="19" name="Google Shape;174;p25">
              <a:extLst>
                <a:ext uri="{FF2B5EF4-FFF2-40B4-BE49-F238E27FC236}">
                  <a16:creationId xmlns:a16="http://schemas.microsoft.com/office/drawing/2014/main" id="{DC7C2B0F-86C5-46B0-9E3C-5B4162DD5B1F}"/>
                </a:ext>
              </a:extLst>
            </p:cNvPr>
            <p:cNvPicPr preferRelativeResize="0"/>
            <p:nvPr/>
          </p:nvPicPr>
          <p:blipFill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2097" y="4680403"/>
              <a:ext cx="462000" cy="43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75;p25">
              <a:extLst>
                <a:ext uri="{FF2B5EF4-FFF2-40B4-BE49-F238E27FC236}">
                  <a16:creationId xmlns:a16="http://schemas.microsoft.com/office/drawing/2014/main" id="{F5A0DBED-FF21-4285-8C89-B8BBE2EAB450}"/>
                </a:ext>
              </a:extLst>
            </p:cNvPr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4424" y="2179877"/>
              <a:ext cx="2642250" cy="2731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76;p25">
              <a:extLst>
                <a:ext uri="{FF2B5EF4-FFF2-40B4-BE49-F238E27FC236}">
                  <a16:creationId xmlns:a16="http://schemas.microsoft.com/office/drawing/2014/main" id="{7BCF314B-D0E0-4619-99B2-49D9D34BEA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35425" y="2390414"/>
              <a:ext cx="652400" cy="2077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" name="Google Shape;177;p25">
              <a:extLst>
                <a:ext uri="{FF2B5EF4-FFF2-40B4-BE49-F238E27FC236}">
                  <a16:creationId xmlns:a16="http://schemas.microsoft.com/office/drawing/2014/main" id="{E083082F-A3EF-4F3C-816A-2500CCA9F0B2}"/>
                </a:ext>
              </a:extLst>
            </p:cNvPr>
            <p:cNvCxnSpPr/>
            <p:nvPr/>
          </p:nvCxnSpPr>
          <p:spPr>
            <a:xfrm>
              <a:off x="2343025" y="3255452"/>
              <a:ext cx="3087300" cy="12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78;p25">
              <a:extLst>
                <a:ext uri="{FF2B5EF4-FFF2-40B4-BE49-F238E27FC236}">
                  <a16:creationId xmlns:a16="http://schemas.microsoft.com/office/drawing/2014/main" id="{0845483D-CE43-44D9-8F85-9EAFAD8E1426}"/>
                </a:ext>
              </a:extLst>
            </p:cNvPr>
            <p:cNvCxnSpPr/>
            <p:nvPr/>
          </p:nvCxnSpPr>
          <p:spPr>
            <a:xfrm flipH="1">
              <a:off x="3581400" y="1977225"/>
              <a:ext cx="14700" cy="3136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79;p25">
              <a:extLst>
                <a:ext uri="{FF2B5EF4-FFF2-40B4-BE49-F238E27FC236}">
                  <a16:creationId xmlns:a16="http://schemas.microsoft.com/office/drawing/2014/main" id="{01A1173A-2ED2-40A2-8BD1-2C43F9FC98DC}"/>
                </a:ext>
              </a:extLst>
            </p:cNvPr>
            <p:cNvCxnSpPr/>
            <p:nvPr/>
          </p:nvCxnSpPr>
          <p:spPr>
            <a:xfrm flipH="1">
              <a:off x="3085400" y="1977225"/>
              <a:ext cx="14700" cy="3136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180;p25">
              <a:extLst>
                <a:ext uri="{FF2B5EF4-FFF2-40B4-BE49-F238E27FC236}">
                  <a16:creationId xmlns:a16="http://schemas.microsoft.com/office/drawing/2014/main" id="{63A92225-6ADC-4704-8816-476997916F30}"/>
                </a:ext>
              </a:extLst>
            </p:cNvPr>
            <p:cNvSpPr txBox="1"/>
            <p:nvPr/>
          </p:nvSpPr>
          <p:spPr>
            <a:xfrm>
              <a:off x="2372100" y="5113725"/>
              <a:ext cx="3204989" cy="323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Fig. 4: </a:t>
              </a:r>
              <a:r>
                <a:rPr lang="de-DE" sz="1200" dirty="0">
                  <a:latin typeface="Calibri"/>
                  <a:ea typeface="Calibri"/>
                  <a:cs typeface="Calibri"/>
                  <a:sym typeface="Calibri"/>
                </a:rPr>
                <a:t>Over </a:t>
              </a:r>
              <a:r>
                <a:rPr lang="de-DE" sz="1200" dirty="0" err="1">
                  <a:latin typeface="Calibri"/>
                  <a:ea typeface="Calibri"/>
                  <a:cs typeface="Calibri"/>
                  <a:sym typeface="Calibri"/>
                </a:rPr>
                <a:t>extrusion</a:t>
              </a:r>
              <a:r>
                <a:rPr lang="de-DE" sz="12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DE" sz="1200" dirty="0" err="1"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de-DE" sz="12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DE" sz="1200" dirty="0" err="1">
                  <a:latin typeface="Calibri"/>
                  <a:ea typeface="Calibri"/>
                  <a:cs typeface="Calibri"/>
                  <a:sym typeface="Calibri"/>
                </a:rPr>
                <a:t>several</a:t>
              </a:r>
              <a:r>
                <a:rPr lang="de-DE" sz="12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DE" sz="1200" dirty="0" err="1">
                  <a:latin typeface="Calibri"/>
                  <a:ea typeface="Calibri"/>
                  <a:cs typeface="Calibri"/>
                  <a:sym typeface="Calibri"/>
                </a:rPr>
                <a:t>factors</a:t>
              </a:r>
              <a:endParaRPr dirty="0"/>
            </a:p>
          </p:txBody>
        </p:sp>
        <p:sp>
          <p:nvSpPr>
            <p:cNvPr id="26" name="Google Shape;181;p25">
              <a:extLst>
                <a:ext uri="{FF2B5EF4-FFF2-40B4-BE49-F238E27FC236}">
                  <a16:creationId xmlns:a16="http://schemas.microsoft.com/office/drawing/2014/main" id="{D6B6BB3E-F268-485E-81C9-92AA6A63B242}"/>
                </a:ext>
              </a:extLst>
            </p:cNvPr>
            <p:cNvSpPr txBox="1"/>
            <p:nvPr/>
          </p:nvSpPr>
          <p:spPr>
            <a:xfrm>
              <a:off x="3083000" y="1800225"/>
              <a:ext cx="498399" cy="35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800">
                  <a:latin typeface="Calibri"/>
                  <a:ea typeface="Calibri"/>
                  <a:cs typeface="Calibri"/>
                  <a:sym typeface="Calibri"/>
                </a:rPr>
                <a:t>0.2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2;p25">
              <a:extLst>
                <a:ext uri="{FF2B5EF4-FFF2-40B4-BE49-F238E27FC236}">
                  <a16:creationId xmlns:a16="http://schemas.microsoft.com/office/drawing/2014/main" id="{D25D57B7-5285-4BA7-8B9E-D70502FDD590}"/>
                </a:ext>
              </a:extLst>
            </p:cNvPr>
            <p:cNvSpPr txBox="1"/>
            <p:nvPr/>
          </p:nvSpPr>
          <p:spPr>
            <a:xfrm>
              <a:off x="3581400" y="1800225"/>
              <a:ext cx="540976" cy="35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800" dirty="0">
                  <a:latin typeface="Calibri"/>
                  <a:ea typeface="Calibri"/>
                  <a:cs typeface="Calibri"/>
                  <a:sym typeface="Calibri"/>
                </a:rPr>
                <a:t>0.4</a:t>
              </a: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83;p25">
              <a:extLst>
                <a:ext uri="{FF2B5EF4-FFF2-40B4-BE49-F238E27FC236}">
                  <a16:creationId xmlns:a16="http://schemas.microsoft.com/office/drawing/2014/main" id="{7975C0DD-0A41-4B2C-B387-A56A6B2FF9E5}"/>
                </a:ext>
              </a:extLst>
            </p:cNvPr>
            <p:cNvSpPr txBox="1"/>
            <p:nvPr/>
          </p:nvSpPr>
          <p:spPr>
            <a:xfrm>
              <a:off x="2222525" y="3603575"/>
              <a:ext cx="506277" cy="35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800">
                  <a:latin typeface="Calibri"/>
                  <a:ea typeface="Calibri"/>
                  <a:cs typeface="Calibri"/>
                  <a:sym typeface="Calibri"/>
                </a:rPr>
                <a:t>0.4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84;p25">
              <a:extLst>
                <a:ext uri="{FF2B5EF4-FFF2-40B4-BE49-F238E27FC236}">
                  <a16:creationId xmlns:a16="http://schemas.microsoft.com/office/drawing/2014/main" id="{A4DA9BA3-D072-46C5-A3C2-3F292D17E7D5}"/>
                </a:ext>
              </a:extLst>
            </p:cNvPr>
            <p:cNvSpPr txBox="1"/>
            <p:nvPr/>
          </p:nvSpPr>
          <p:spPr>
            <a:xfrm>
              <a:off x="2222525" y="3036151"/>
              <a:ext cx="446599" cy="35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800" dirty="0">
                  <a:latin typeface="Calibri"/>
                  <a:ea typeface="Calibri"/>
                  <a:cs typeface="Calibri"/>
                  <a:sym typeface="Calibri"/>
                </a:rPr>
                <a:t>0.6</a:t>
              </a: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185;p25">
              <a:extLst>
                <a:ext uri="{FF2B5EF4-FFF2-40B4-BE49-F238E27FC236}">
                  <a16:creationId xmlns:a16="http://schemas.microsoft.com/office/drawing/2014/main" id="{08AC4489-1ACE-493C-91CF-E420BEB64405}"/>
                </a:ext>
              </a:extLst>
            </p:cNvPr>
            <p:cNvCxnSpPr/>
            <p:nvPr/>
          </p:nvCxnSpPr>
          <p:spPr>
            <a:xfrm>
              <a:off x="2321900" y="3826952"/>
              <a:ext cx="3087300" cy="12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Textfeld 15">
            <a:extLst>
              <a:ext uri="{FF2B5EF4-FFF2-40B4-BE49-F238E27FC236}">
                <a16:creationId xmlns:a16="http://schemas.microsoft.com/office/drawing/2014/main" id="{F65BFC68-69F9-4D09-9168-09C8E87AD795}"/>
              </a:ext>
            </a:extLst>
          </p:cNvPr>
          <p:cNvSpPr txBox="1"/>
          <p:nvPr/>
        </p:nvSpPr>
        <p:spPr>
          <a:xfrm>
            <a:off x="7940306" y="5857604"/>
            <a:ext cx="282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Fig. 5: Flow 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6558A985-F09B-4A59-A123-66E9510A087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5005" y="3347996"/>
            <a:ext cx="3979112" cy="2387467"/>
          </a:xfrm>
          <a:prstGeom prst="rect">
            <a:avLst/>
          </a:prstGeom>
        </p:spPr>
      </p:pic>
      <p:sp>
        <p:nvSpPr>
          <p:cNvPr id="33" name="Pfeil: nach links und rechts 32">
            <a:extLst>
              <a:ext uri="{FF2B5EF4-FFF2-40B4-BE49-F238E27FC236}">
                <a16:creationId xmlns:a16="http://schemas.microsoft.com/office/drawing/2014/main" id="{59647B7C-073E-47B7-A9E4-880983D18E6E}"/>
              </a:ext>
            </a:extLst>
          </p:cNvPr>
          <p:cNvSpPr/>
          <p:nvPr/>
        </p:nvSpPr>
        <p:spPr>
          <a:xfrm>
            <a:off x="4900575" y="4389473"/>
            <a:ext cx="1064457" cy="360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7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F3C34E1-3443-49E4-9EBA-662DAB34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1078299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Analysis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filament</a:t>
            </a:r>
            <a:r>
              <a:rPr lang="de-DE" b="1" dirty="0"/>
              <a:t> </a:t>
            </a:r>
            <a:r>
              <a:rPr lang="de-DE" b="1" dirty="0" err="1"/>
              <a:t>flow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artificially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extrusion</a:t>
            </a:r>
            <a:endParaRPr lang="de-DE" b="1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         </a:t>
            </a:r>
            <a:r>
              <a:rPr lang="de-DE" dirty="0" err="1"/>
              <a:t>indicates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rates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C79992-2E85-42D4-AD9A-AF044961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24" y="90001"/>
            <a:ext cx="8959411" cy="1349998"/>
          </a:xfrm>
        </p:spPr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experimental </a:t>
            </a:r>
            <a:r>
              <a:rPr lang="de-DE" dirty="0" err="1"/>
              <a:t>set-up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C9E635-B615-4BB0-A34D-33DD1BC69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9EAD070-2F7F-4A50-BD15-4BCFD805D948}"/>
              </a:ext>
            </a:extLst>
          </p:cNvPr>
          <p:cNvGrpSpPr/>
          <p:nvPr/>
        </p:nvGrpSpPr>
        <p:grpSpPr>
          <a:xfrm>
            <a:off x="8765309" y="3000344"/>
            <a:ext cx="2588491" cy="2947874"/>
            <a:chOff x="8198760" y="2429329"/>
            <a:chExt cx="2037013" cy="2513036"/>
          </a:xfrm>
        </p:grpSpPr>
        <p:sp>
          <p:nvSpPr>
            <p:cNvPr id="6" name="Textfeld 15">
              <a:extLst>
                <a:ext uri="{FF2B5EF4-FFF2-40B4-BE49-F238E27FC236}">
                  <a16:creationId xmlns:a16="http://schemas.microsoft.com/office/drawing/2014/main" id="{7C49F955-4CC6-4267-B81E-048ACA2FCAE5}"/>
                </a:ext>
              </a:extLst>
            </p:cNvPr>
            <p:cNvSpPr txBox="1"/>
            <p:nvPr/>
          </p:nvSpPr>
          <p:spPr>
            <a:xfrm>
              <a:off x="8198760" y="4665366"/>
              <a:ext cx="2037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Fig. 8: Over </a:t>
              </a:r>
              <a:r>
                <a:rPr lang="de-DE" sz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extrusion</a:t>
              </a:r>
              <a:r>
                <a:rPr lang="de-DE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100 %</a:t>
              </a:r>
            </a:p>
          </p:txBody>
        </p:sp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6AE73EBC-3AA9-407B-A04D-62936F31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61991" y="2429329"/>
              <a:ext cx="1794706" cy="2160000"/>
            </a:xfrm>
            <a:prstGeom prst="rect">
              <a:avLst/>
            </a:prstGeom>
          </p:spPr>
        </p:pic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8CC7880A-97AC-42B2-A7CF-7765BBD721EE}"/>
              </a:ext>
            </a:extLst>
          </p:cNvPr>
          <p:cNvGrpSpPr/>
          <p:nvPr/>
        </p:nvGrpSpPr>
        <p:grpSpPr>
          <a:xfrm>
            <a:off x="5107709" y="3000345"/>
            <a:ext cx="2588491" cy="2873983"/>
            <a:chOff x="7799458" y="3761932"/>
            <a:chExt cx="2037013" cy="2512269"/>
          </a:xfrm>
        </p:grpSpPr>
        <p:sp>
          <p:nvSpPr>
            <p:cNvPr id="9" name="Textfeld 15">
              <a:extLst>
                <a:ext uri="{FF2B5EF4-FFF2-40B4-BE49-F238E27FC236}">
                  <a16:creationId xmlns:a16="http://schemas.microsoft.com/office/drawing/2014/main" id="{913BED67-175C-444F-9578-4D3F73DD0A67}"/>
                </a:ext>
              </a:extLst>
            </p:cNvPr>
            <p:cNvSpPr txBox="1"/>
            <p:nvPr/>
          </p:nvSpPr>
          <p:spPr>
            <a:xfrm>
              <a:off x="7799458" y="5997202"/>
              <a:ext cx="2037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Fig. 7: Over </a:t>
              </a:r>
              <a:r>
                <a:rPr lang="de-DE" sz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extrusion</a:t>
              </a:r>
              <a:r>
                <a:rPr lang="de-DE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200 %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521F38-7FE5-4F8A-A3FF-564A3F85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90396" y="3761932"/>
              <a:ext cx="1794706" cy="2214858"/>
            </a:xfrm>
            <a:prstGeom prst="rect">
              <a:avLst/>
            </a:prstGeom>
          </p:spPr>
        </p:pic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4BEA20B-F6D0-40FE-B569-1AB8BD4890C6}"/>
              </a:ext>
            </a:extLst>
          </p:cNvPr>
          <p:cNvGrpSpPr/>
          <p:nvPr/>
        </p:nvGrpSpPr>
        <p:grpSpPr>
          <a:xfrm>
            <a:off x="1237673" y="2992582"/>
            <a:ext cx="2516715" cy="2955636"/>
            <a:chOff x="8275756" y="2424762"/>
            <a:chExt cx="2037013" cy="2523646"/>
          </a:xfrm>
        </p:grpSpPr>
        <p:sp>
          <p:nvSpPr>
            <p:cNvPr id="12" name="Textfeld 15">
              <a:extLst>
                <a:ext uri="{FF2B5EF4-FFF2-40B4-BE49-F238E27FC236}">
                  <a16:creationId xmlns:a16="http://schemas.microsoft.com/office/drawing/2014/main" id="{1E8BB061-D43B-4217-9282-196FCF5B2AB1}"/>
                </a:ext>
              </a:extLst>
            </p:cNvPr>
            <p:cNvSpPr txBox="1"/>
            <p:nvPr/>
          </p:nvSpPr>
          <p:spPr>
            <a:xfrm>
              <a:off x="8275756" y="4671409"/>
              <a:ext cx="2037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Fig. 6: Over </a:t>
              </a:r>
              <a:r>
                <a:rPr lang="de-DE" sz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extrusion</a:t>
              </a:r>
              <a:r>
                <a:rPr lang="de-DE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160 %</a:t>
              </a:r>
            </a:p>
          </p:txBody>
        </p:sp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CF9870C2-75C9-422A-A16D-C7322538E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61991" y="2424762"/>
              <a:ext cx="1845890" cy="2168759"/>
            </a:xfrm>
            <a:prstGeom prst="rect">
              <a:avLst/>
            </a:prstGeom>
          </p:spPr>
        </p:pic>
      </p:grp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25ED033-45A0-4F13-B9EE-BBDC48C80690}"/>
              </a:ext>
            </a:extLst>
          </p:cNvPr>
          <p:cNvSpPr/>
          <p:nvPr/>
        </p:nvSpPr>
        <p:spPr>
          <a:xfrm>
            <a:off x="3823854" y="2280613"/>
            <a:ext cx="526472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8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EB0655-DDBA-476D-B9B3-82964993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1226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Scan,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point</a:t>
            </a:r>
            <a:r>
              <a:rPr lang="de-DE" b="1" dirty="0"/>
              <a:t> </a:t>
            </a:r>
            <a:r>
              <a:rPr lang="de-DE" b="1" dirty="0" err="1"/>
              <a:t>cloud</a:t>
            </a:r>
            <a:r>
              <a:rPr lang="de-DE" b="1" dirty="0"/>
              <a:t> and </a:t>
            </a:r>
            <a:r>
              <a:rPr lang="de-DE" b="1" dirty="0" err="1"/>
              <a:t>calcute</a:t>
            </a:r>
            <a:r>
              <a:rPr lang="de-DE" b="1" dirty="0"/>
              <a:t> </a:t>
            </a:r>
            <a:r>
              <a:rPr lang="de-DE" b="1" dirty="0" err="1"/>
              <a:t>deviation</a:t>
            </a:r>
            <a:endParaRPr lang="de-DE" b="1" dirty="0"/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individual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piece</a:t>
            </a:r>
            <a:r>
              <a:rPr lang="de-DE" dirty="0"/>
              <a:t>, a </a:t>
            </a:r>
            <a:r>
              <a:rPr lang="de-DE" dirty="0" err="1"/>
              <a:t>scan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printed </a:t>
            </a:r>
            <a:r>
              <a:rPr lang="de-DE" dirty="0" err="1"/>
              <a:t>part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D452AB-F5A9-4763-AE34-A8054649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25" y="90001"/>
            <a:ext cx="8922466" cy="1349998"/>
          </a:xfrm>
        </p:spPr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experimental </a:t>
            </a:r>
            <a:r>
              <a:rPr lang="de-DE" dirty="0" err="1"/>
              <a:t>set-up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32623C-0B1F-4102-9AAE-A89F84428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pic>
        <p:nvPicPr>
          <p:cNvPr id="5" name="Google Shape;248;p11">
            <a:extLst>
              <a:ext uri="{FF2B5EF4-FFF2-40B4-BE49-F238E27FC236}">
                <a16:creationId xmlns:a16="http://schemas.microsoft.com/office/drawing/2014/main" id="{4578D5EC-92F0-4F7E-9B0F-B8943D217A06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121891"/>
            <a:ext cx="2985653" cy="27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3;p14">
            <a:extLst>
              <a:ext uri="{FF2B5EF4-FFF2-40B4-BE49-F238E27FC236}">
                <a16:creationId xmlns:a16="http://schemas.microsoft.com/office/drawing/2014/main" id="{B16A8F4E-F4CD-4E44-AB55-A691751787E8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43"/>
          <a:stretch/>
        </p:blipFill>
        <p:spPr>
          <a:xfrm>
            <a:off x="8238837" y="3159802"/>
            <a:ext cx="2985653" cy="2909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42;p6">
            <a:extLst>
              <a:ext uri="{FF2B5EF4-FFF2-40B4-BE49-F238E27FC236}">
                <a16:creationId xmlns:a16="http://schemas.microsoft.com/office/drawing/2014/main" id="{C8B4BFF8-4157-4AE4-80DA-2420D89A91B9}"/>
              </a:ext>
            </a:extLst>
          </p:cNvPr>
          <p:cNvGrpSpPr/>
          <p:nvPr/>
        </p:nvGrpSpPr>
        <p:grpSpPr>
          <a:xfrm>
            <a:off x="551874" y="3429001"/>
            <a:ext cx="2962559" cy="2674972"/>
            <a:chOff x="8109068" y="3125578"/>
            <a:chExt cx="3515980" cy="3057587"/>
          </a:xfrm>
        </p:grpSpPr>
        <p:sp>
          <p:nvSpPr>
            <p:cNvPr id="8" name="Google Shape;143;p6">
              <a:extLst>
                <a:ext uri="{FF2B5EF4-FFF2-40B4-BE49-F238E27FC236}">
                  <a16:creationId xmlns:a16="http://schemas.microsoft.com/office/drawing/2014/main" id="{1E413C8B-7F17-45AE-A0FD-AB9C78A7A9E6}"/>
                </a:ext>
              </a:extLst>
            </p:cNvPr>
            <p:cNvSpPr txBox="1"/>
            <p:nvPr/>
          </p:nvSpPr>
          <p:spPr>
            <a:xfrm>
              <a:off x="8468066" y="5866591"/>
              <a:ext cx="3156982" cy="316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Fig. 9: Scan </a:t>
              </a:r>
              <a:r>
                <a:rPr lang="de-DE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</a:t>
              </a:r>
              <a:r>
                <a:rPr lang="de-DE" sz="1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printed </a:t>
              </a:r>
              <a:r>
                <a:rPr lang="de-DE" sz="12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parts</a:t>
              </a:r>
              <a:endParaRPr dirty="0"/>
            </a:p>
          </p:txBody>
        </p:sp>
        <p:pic>
          <p:nvPicPr>
            <p:cNvPr id="9" name="Google Shape;144;p6">
              <a:extLst>
                <a:ext uri="{FF2B5EF4-FFF2-40B4-BE49-F238E27FC236}">
                  <a16:creationId xmlns:a16="http://schemas.microsoft.com/office/drawing/2014/main" id="{77C9E209-067C-4C55-9883-49B003ECB8E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09068" y="3125578"/>
              <a:ext cx="2995300" cy="25605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43;p6">
            <a:extLst>
              <a:ext uri="{FF2B5EF4-FFF2-40B4-BE49-F238E27FC236}">
                <a16:creationId xmlns:a16="http://schemas.microsoft.com/office/drawing/2014/main" id="{29936781-10AE-4E4E-A393-B989A99F769A}"/>
              </a:ext>
            </a:extLst>
          </p:cNvPr>
          <p:cNvSpPr txBox="1"/>
          <p:nvPr/>
        </p:nvSpPr>
        <p:spPr>
          <a:xfrm>
            <a:off x="4546601" y="5831095"/>
            <a:ext cx="26600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10: Create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dirty="0"/>
          </a:p>
        </p:txBody>
      </p:sp>
      <p:sp>
        <p:nvSpPr>
          <p:cNvPr id="11" name="Google Shape;143;p6">
            <a:extLst>
              <a:ext uri="{FF2B5EF4-FFF2-40B4-BE49-F238E27FC236}">
                <a16:creationId xmlns:a16="http://schemas.microsoft.com/office/drawing/2014/main" id="{475BA9E8-C5A4-4B15-B829-D5648C40F99D}"/>
              </a:ext>
            </a:extLst>
          </p:cNvPr>
          <p:cNvSpPr txBox="1"/>
          <p:nvPr/>
        </p:nvSpPr>
        <p:spPr>
          <a:xfrm>
            <a:off x="8395853" y="5825078"/>
            <a:ext cx="30826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11: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normlize</a:t>
            </a: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7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441EE3-BD5C-4A6B-90EC-178386D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11501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Scan,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point</a:t>
            </a:r>
            <a:r>
              <a:rPr lang="de-DE" b="1" dirty="0"/>
              <a:t> </a:t>
            </a:r>
            <a:r>
              <a:rPr lang="de-DE" b="1" dirty="0" err="1"/>
              <a:t>cloud</a:t>
            </a:r>
            <a:r>
              <a:rPr lang="de-DE" b="1" dirty="0"/>
              <a:t> and </a:t>
            </a:r>
            <a:r>
              <a:rPr lang="de-DE" b="1" dirty="0" err="1"/>
              <a:t>calcute</a:t>
            </a:r>
            <a:r>
              <a:rPr lang="de-DE" b="1" dirty="0"/>
              <a:t> </a:t>
            </a:r>
            <a:r>
              <a:rPr lang="de-DE" b="1" dirty="0" err="1"/>
              <a:t>deviation</a:t>
            </a:r>
            <a:endParaRPr lang="de-DE" b="1" dirty="0"/>
          </a:p>
          <a:p>
            <a:r>
              <a:rPr lang="de-DE" dirty="0"/>
              <a:t>Every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A76BEB-7414-48CC-BFFE-A7D3D4C1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25" y="90001"/>
            <a:ext cx="9116430" cy="1349998"/>
          </a:xfrm>
        </p:spPr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experimental </a:t>
            </a:r>
            <a:r>
              <a:rPr lang="de-DE" dirty="0" err="1"/>
              <a:t>set-up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BEFFF-143B-423A-A2CF-3F4F727F4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pic>
        <p:nvPicPr>
          <p:cNvPr id="6" name="Google Shape;583;p48">
            <a:extLst>
              <a:ext uri="{FF2B5EF4-FFF2-40B4-BE49-F238E27FC236}">
                <a16:creationId xmlns:a16="http://schemas.microsoft.com/office/drawing/2014/main" id="{B63A937D-8269-4C9F-AA7C-21A535C2109A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0149" y="3423659"/>
            <a:ext cx="891403" cy="9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89;p48">
            <a:extLst>
              <a:ext uri="{FF2B5EF4-FFF2-40B4-BE49-F238E27FC236}">
                <a16:creationId xmlns:a16="http://schemas.microsoft.com/office/drawing/2014/main" id="{FA0C2455-FEC9-488E-82F6-26743590F7CB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997" y="3424102"/>
            <a:ext cx="1087932" cy="115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90;p48">
            <a:extLst>
              <a:ext uri="{FF2B5EF4-FFF2-40B4-BE49-F238E27FC236}">
                <a16:creationId xmlns:a16="http://schemas.microsoft.com/office/drawing/2014/main" id="{A4D144B0-E137-4524-B527-EF954C6CEF44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5335" y="3429000"/>
            <a:ext cx="1075859" cy="1153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91;p48">
            <a:extLst>
              <a:ext uri="{FF2B5EF4-FFF2-40B4-BE49-F238E27FC236}">
                <a16:creationId xmlns:a16="http://schemas.microsoft.com/office/drawing/2014/main" id="{25F512C2-5CA9-4461-9A0D-24F3358144CF}"/>
              </a:ext>
            </a:extLst>
          </p:cNvPr>
          <p:cNvSpPr/>
          <p:nvPr/>
        </p:nvSpPr>
        <p:spPr>
          <a:xfrm>
            <a:off x="1650060" y="3847768"/>
            <a:ext cx="286144" cy="279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92;p48">
            <a:extLst>
              <a:ext uri="{FF2B5EF4-FFF2-40B4-BE49-F238E27FC236}">
                <a16:creationId xmlns:a16="http://schemas.microsoft.com/office/drawing/2014/main" id="{20A9AA16-D84B-4F65-8659-E62B498A92D5}"/>
              </a:ext>
            </a:extLst>
          </p:cNvPr>
          <p:cNvSpPr txBox="1"/>
          <p:nvPr/>
        </p:nvSpPr>
        <p:spPr>
          <a:xfrm>
            <a:off x="1223958" y="2899272"/>
            <a:ext cx="132933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aggregate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93;p48">
            <a:extLst>
              <a:ext uri="{FF2B5EF4-FFF2-40B4-BE49-F238E27FC236}">
                <a16:creationId xmlns:a16="http://schemas.microsoft.com/office/drawing/2014/main" id="{2DA31E33-1988-4FCF-BE7B-0E109F412108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9525" y="3692509"/>
            <a:ext cx="871797" cy="9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594;p48">
            <a:extLst>
              <a:ext uri="{FF2B5EF4-FFF2-40B4-BE49-F238E27FC236}">
                <a16:creationId xmlns:a16="http://schemas.microsoft.com/office/drawing/2014/main" id="{C14781EA-9CFA-4523-BC82-3E750ED9C6CD}"/>
              </a:ext>
            </a:extLst>
          </p:cNvPr>
          <p:cNvSpPr txBox="1"/>
          <p:nvPr/>
        </p:nvSpPr>
        <p:spPr>
          <a:xfrm>
            <a:off x="4169540" y="2915867"/>
            <a:ext cx="132933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Max-Pool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95;p48">
            <a:extLst>
              <a:ext uri="{FF2B5EF4-FFF2-40B4-BE49-F238E27FC236}">
                <a16:creationId xmlns:a16="http://schemas.microsoft.com/office/drawing/2014/main" id="{AF1275D5-5D0E-41B4-B999-4B0DDE125947}"/>
              </a:ext>
            </a:extLst>
          </p:cNvPr>
          <p:cNvSpPr/>
          <p:nvPr/>
        </p:nvSpPr>
        <p:spPr>
          <a:xfrm>
            <a:off x="3136314" y="3847768"/>
            <a:ext cx="286144" cy="279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96;p48">
            <a:extLst>
              <a:ext uri="{FF2B5EF4-FFF2-40B4-BE49-F238E27FC236}">
                <a16:creationId xmlns:a16="http://schemas.microsoft.com/office/drawing/2014/main" id="{E9F7E47D-E4CF-4D22-9002-EFA39AC44A9E}"/>
              </a:ext>
            </a:extLst>
          </p:cNvPr>
          <p:cNvSpPr txBox="1"/>
          <p:nvPr/>
        </p:nvSpPr>
        <p:spPr>
          <a:xfrm>
            <a:off x="2967878" y="2915868"/>
            <a:ext cx="75888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597;p48">
            <a:extLst>
              <a:ext uri="{FF2B5EF4-FFF2-40B4-BE49-F238E27FC236}">
                <a16:creationId xmlns:a16="http://schemas.microsoft.com/office/drawing/2014/main" id="{094D4CBB-E1C5-4D34-AC18-9B6DC3350CCC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9174" y="3415404"/>
            <a:ext cx="884194" cy="97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98;p48">
            <a:extLst>
              <a:ext uri="{FF2B5EF4-FFF2-40B4-BE49-F238E27FC236}">
                <a16:creationId xmlns:a16="http://schemas.microsoft.com/office/drawing/2014/main" id="{212C0CD9-A80F-4DB8-A88C-35D70A8A1B1A}"/>
              </a:ext>
            </a:extLst>
          </p:cNvPr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944" y="3683425"/>
            <a:ext cx="891403" cy="97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599;p48">
            <a:extLst>
              <a:ext uri="{FF2B5EF4-FFF2-40B4-BE49-F238E27FC236}">
                <a16:creationId xmlns:a16="http://schemas.microsoft.com/office/drawing/2014/main" id="{1CF83C6B-DDB1-483D-9A8A-1507AEA1D323}"/>
              </a:ext>
            </a:extLst>
          </p:cNvPr>
          <p:cNvSpPr/>
          <p:nvPr/>
        </p:nvSpPr>
        <p:spPr>
          <a:xfrm>
            <a:off x="4542176" y="3843653"/>
            <a:ext cx="286144" cy="279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01;p48">
            <a:extLst>
              <a:ext uri="{FF2B5EF4-FFF2-40B4-BE49-F238E27FC236}">
                <a16:creationId xmlns:a16="http://schemas.microsoft.com/office/drawing/2014/main" id="{75721222-B937-46B0-A281-49DDB6DA624E}"/>
              </a:ext>
            </a:extLst>
          </p:cNvPr>
          <p:cNvSpPr txBox="1"/>
          <p:nvPr/>
        </p:nvSpPr>
        <p:spPr>
          <a:xfrm>
            <a:off x="6187774" y="4000706"/>
            <a:ext cx="1549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[x1 x2 x3 x4 x5 x6 … ]</a:t>
            </a:r>
            <a:endParaRPr/>
          </a:p>
        </p:txBody>
      </p:sp>
      <p:sp>
        <p:nvSpPr>
          <p:cNvPr id="20" name="Google Shape;602;p48">
            <a:extLst>
              <a:ext uri="{FF2B5EF4-FFF2-40B4-BE49-F238E27FC236}">
                <a16:creationId xmlns:a16="http://schemas.microsoft.com/office/drawing/2014/main" id="{29096ECB-F81F-4AA7-8B66-2B7BF5628A9D}"/>
              </a:ext>
            </a:extLst>
          </p:cNvPr>
          <p:cNvSpPr txBox="1"/>
          <p:nvPr/>
        </p:nvSpPr>
        <p:spPr>
          <a:xfrm>
            <a:off x="6182768" y="3614314"/>
            <a:ext cx="20764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[y1 y2 y3 y4 y5 y6 … ]</a:t>
            </a:r>
            <a:endParaRPr/>
          </a:p>
        </p:txBody>
      </p:sp>
      <p:sp>
        <p:nvSpPr>
          <p:cNvPr id="21" name="Google Shape;603;p48">
            <a:extLst>
              <a:ext uri="{FF2B5EF4-FFF2-40B4-BE49-F238E27FC236}">
                <a16:creationId xmlns:a16="http://schemas.microsoft.com/office/drawing/2014/main" id="{F06C1969-E38C-4D1E-9BB1-52F1C085D6DC}"/>
              </a:ext>
            </a:extLst>
          </p:cNvPr>
          <p:cNvSpPr/>
          <p:nvPr/>
        </p:nvSpPr>
        <p:spPr>
          <a:xfrm>
            <a:off x="5946268" y="3423658"/>
            <a:ext cx="250969" cy="1233791"/>
          </a:xfrm>
          <a:prstGeom prst="chevron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04;p48">
            <a:extLst>
              <a:ext uri="{FF2B5EF4-FFF2-40B4-BE49-F238E27FC236}">
                <a16:creationId xmlns:a16="http://schemas.microsoft.com/office/drawing/2014/main" id="{6588DE1B-4576-42B0-A732-4E9310A34219}"/>
              </a:ext>
            </a:extLst>
          </p:cNvPr>
          <p:cNvSpPr/>
          <p:nvPr/>
        </p:nvSpPr>
        <p:spPr>
          <a:xfrm>
            <a:off x="7687530" y="3860754"/>
            <a:ext cx="286144" cy="279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05;p48">
            <a:extLst>
              <a:ext uri="{FF2B5EF4-FFF2-40B4-BE49-F238E27FC236}">
                <a16:creationId xmlns:a16="http://schemas.microsoft.com/office/drawing/2014/main" id="{17C5E6CF-4BE0-451B-B5D6-A957842B7C6F}"/>
              </a:ext>
            </a:extLst>
          </p:cNvPr>
          <p:cNvSpPr txBox="1"/>
          <p:nvPr/>
        </p:nvSpPr>
        <p:spPr>
          <a:xfrm>
            <a:off x="7973674" y="3614313"/>
            <a:ext cx="20764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[max1, max2]</a:t>
            </a:r>
            <a:endParaRPr/>
          </a:p>
        </p:txBody>
      </p:sp>
      <p:sp>
        <p:nvSpPr>
          <p:cNvPr id="24" name="Google Shape;606;p48">
            <a:extLst>
              <a:ext uri="{FF2B5EF4-FFF2-40B4-BE49-F238E27FC236}">
                <a16:creationId xmlns:a16="http://schemas.microsoft.com/office/drawing/2014/main" id="{35C27C5D-75EB-431B-BE76-DB00E61D8C43}"/>
              </a:ext>
            </a:extLst>
          </p:cNvPr>
          <p:cNvSpPr txBox="1"/>
          <p:nvPr/>
        </p:nvSpPr>
        <p:spPr>
          <a:xfrm>
            <a:off x="7973674" y="4000706"/>
            <a:ext cx="20764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[max1, max2]</a:t>
            </a:r>
            <a:endParaRPr/>
          </a:p>
        </p:txBody>
      </p:sp>
      <p:pic>
        <p:nvPicPr>
          <p:cNvPr id="25" name="Google Shape;607;p48">
            <a:extLst>
              <a:ext uri="{FF2B5EF4-FFF2-40B4-BE49-F238E27FC236}">
                <a16:creationId xmlns:a16="http://schemas.microsoft.com/office/drawing/2014/main" id="{68AB5F53-21B9-4FA8-A317-A3344D72D84E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9906" y="3424102"/>
            <a:ext cx="1087932" cy="1153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608;p48">
            <a:extLst>
              <a:ext uri="{FF2B5EF4-FFF2-40B4-BE49-F238E27FC236}">
                <a16:creationId xmlns:a16="http://schemas.microsoft.com/office/drawing/2014/main" id="{C2749EA1-D7DF-4B65-B106-6591B4527C79}"/>
              </a:ext>
            </a:extLst>
          </p:cNvPr>
          <p:cNvSpPr/>
          <p:nvPr/>
        </p:nvSpPr>
        <p:spPr>
          <a:xfrm>
            <a:off x="9008555" y="3861847"/>
            <a:ext cx="286144" cy="279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09;p48">
            <a:extLst>
              <a:ext uri="{FF2B5EF4-FFF2-40B4-BE49-F238E27FC236}">
                <a16:creationId xmlns:a16="http://schemas.microsoft.com/office/drawing/2014/main" id="{903CC610-3D0F-4959-9D57-5113570B1DE2}"/>
              </a:ext>
            </a:extLst>
          </p:cNvPr>
          <p:cNvSpPr/>
          <p:nvPr/>
        </p:nvSpPr>
        <p:spPr>
          <a:xfrm>
            <a:off x="9463967" y="3442709"/>
            <a:ext cx="250969" cy="1116000"/>
          </a:xfrm>
          <a:prstGeom prst="rect">
            <a:avLst/>
          </a:prstGeom>
          <a:noFill/>
          <a:ln w="25400" cap="flat" cmpd="sng">
            <a:solidFill>
              <a:srgbClr val="FF2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610;p48">
            <a:extLst>
              <a:ext uri="{FF2B5EF4-FFF2-40B4-BE49-F238E27FC236}">
                <a16:creationId xmlns:a16="http://schemas.microsoft.com/office/drawing/2014/main" id="{AD52BA73-B74D-45C7-ABE0-D3018C9416BB}"/>
              </a:ext>
            </a:extLst>
          </p:cNvPr>
          <p:cNvSpPr txBox="1"/>
          <p:nvPr/>
        </p:nvSpPr>
        <p:spPr>
          <a:xfrm>
            <a:off x="5776321" y="2915865"/>
            <a:ext cx="132933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611;p48">
            <a:extLst>
              <a:ext uri="{FF2B5EF4-FFF2-40B4-BE49-F238E27FC236}">
                <a16:creationId xmlns:a16="http://schemas.microsoft.com/office/drawing/2014/main" id="{24C15D88-300B-4CA4-8662-E45D186B37EE}"/>
              </a:ext>
            </a:extLst>
          </p:cNvPr>
          <p:cNvSpPr txBox="1"/>
          <p:nvPr/>
        </p:nvSpPr>
        <p:spPr>
          <a:xfrm>
            <a:off x="7235907" y="2915865"/>
            <a:ext cx="164618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43;p6">
            <a:extLst>
              <a:ext uri="{FF2B5EF4-FFF2-40B4-BE49-F238E27FC236}">
                <a16:creationId xmlns:a16="http://schemas.microsoft.com/office/drawing/2014/main" id="{FD4BDEC8-24CA-420B-B946-89F2F5238404}"/>
              </a:ext>
            </a:extLst>
          </p:cNvPr>
          <p:cNvSpPr txBox="1"/>
          <p:nvPr/>
        </p:nvSpPr>
        <p:spPr>
          <a:xfrm>
            <a:off x="4302406" y="4816485"/>
            <a:ext cx="26600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12: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de-D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01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DA75AC-F7CA-4ADB-BE73-F45D0AFF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" y="1618719"/>
            <a:ext cx="11977674" cy="1335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err="1"/>
              <a:t>Usage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Machine</a:t>
            </a:r>
            <a:r>
              <a:rPr lang="de-DE" b="1" dirty="0"/>
              <a:t> Learning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generate</a:t>
            </a:r>
            <a:r>
              <a:rPr lang="de-DE" b="1" dirty="0"/>
              <a:t> </a:t>
            </a:r>
            <a:r>
              <a:rPr lang="de-DE" b="1" dirty="0" err="1"/>
              <a:t>accurate</a:t>
            </a:r>
            <a:r>
              <a:rPr lang="de-DE" b="1" dirty="0"/>
              <a:t> </a:t>
            </a:r>
            <a:r>
              <a:rPr lang="de-DE" b="1" dirty="0" err="1"/>
              <a:t>forecasts</a:t>
            </a:r>
            <a:endParaRPr lang="de-DE" b="1" dirty="0"/>
          </a:p>
          <a:p>
            <a:r>
              <a:rPr lang="de-DE" dirty="0"/>
              <a:t>LSTM, SVR and Linear Regression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high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benefits</a:t>
            </a:r>
            <a:r>
              <a:rPr lang="de-DE" dirty="0"/>
              <a:t> in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2A4F70-76C0-4322-B04E-6B39F01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25" y="90001"/>
            <a:ext cx="9024066" cy="1349998"/>
          </a:xfrm>
        </p:spPr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experimental </a:t>
            </a:r>
            <a:r>
              <a:rPr lang="de-DE" dirty="0" err="1"/>
              <a:t>set-up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07BCA8-CFB0-42B8-BB6D-588DBA265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Jan Mayer</a:t>
            </a:r>
            <a:r>
              <a:rPr lang="en-GB" altLang="zh-CN"/>
              <a:t>, </a:t>
            </a:r>
            <a:r>
              <a:rPr lang="en-US"/>
              <a:t> </a:t>
            </a:r>
            <a:r>
              <a:rPr lang="en-US" i="1"/>
              <a:t>Surface quality prediction for FDM-printed parts using in-process material flow data</a:t>
            </a:r>
            <a:endParaRPr lang="zh-CN" altLang="en-US" i="1" dirty="0"/>
          </a:p>
        </p:txBody>
      </p:sp>
      <p:pic>
        <p:nvPicPr>
          <p:cNvPr id="5" name="Google Shape;638;p50" descr="Künstliche Intelligenz Silhouette">
            <a:extLst>
              <a:ext uri="{FF2B5EF4-FFF2-40B4-BE49-F238E27FC236}">
                <a16:creationId xmlns:a16="http://schemas.microsoft.com/office/drawing/2014/main" id="{99F2D8BE-C389-4C76-B590-189FC103A7C0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2125" y="43654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9;p5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9A83D12-50EF-48D0-93A6-EE46459C1BAC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8075" y="3326307"/>
            <a:ext cx="1259809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640;p50">
            <a:extLst>
              <a:ext uri="{FF2B5EF4-FFF2-40B4-BE49-F238E27FC236}">
                <a16:creationId xmlns:a16="http://schemas.microsoft.com/office/drawing/2014/main" id="{36D40E4E-23B8-4231-BAF8-A093316ECB89}"/>
              </a:ext>
            </a:extLst>
          </p:cNvPr>
          <p:cNvCxnSpPr/>
          <p:nvPr/>
        </p:nvCxnSpPr>
        <p:spPr>
          <a:xfrm>
            <a:off x="3049884" y="4214542"/>
            <a:ext cx="262429" cy="23274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641;p50">
            <a:extLst>
              <a:ext uri="{FF2B5EF4-FFF2-40B4-BE49-F238E27FC236}">
                <a16:creationId xmlns:a16="http://schemas.microsoft.com/office/drawing/2014/main" id="{D4EC8DEA-18C2-4159-9E50-C81FE88956C4}"/>
              </a:ext>
            </a:extLst>
          </p:cNvPr>
          <p:cNvCxnSpPr/>
          <p:nvPr/>
        </p:nvCxnSpPr>
        <p:spPr>
          <a:xfrm flipH="1">
            <a:off x="3803154" y="4174281"/>
            <a:ext cx="232327" cy="2595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" name="Google Shape;642;p50">
            <a:extLst>
              <a:ext uri="{FF2B5EF4-FFF2-40B4-BE49-F238E27FC236}">
                <a16:creationId xmlns:a16="http://schemas.microsoft.com/office/drawing/2014/main" id="{2C86D341-E624-4948-A210-A46D33B6BF19}"/>
              </a:ext>
            </a:extLst>
          </p:cNvPr>
          <p:cNvGrpSpPr/>
          <p:nvPr/>
        </p:nvGrpSpPr>
        <p:grpSpPr>
          <a:xfrm>
            <a:off x="3892380" y="3228859"/>
            <a:ext cx="854482" cy="917602"/>
            <a:chOff x="3200254" y="2102352"/>
            <a:chExt cx="854482" cy="917602"/>
          </a:xfrm>
        </p:grpSpPr>
        <p:grpSp>
          <p:nvGrpSpPr>
            <p:cNvPr id="10" name="Google Shape;643;p50">
              <a:extLst>
                <a:ext uri="{FF2B5EF4-FFF2-40B4-BE49-F238E27FC236}">
                  <a16:creationId xmlns:a16="http://schemas.microsoft.com/office/drawing/2014/main" id="{7F27CA6A-7CCF-48C5-BE37-A136A381A0FC}"/>
                </a:ext>
              </a:extLst>
            </p:cNvPr>
            <p:cNvGrpSpPr/>
            <p:nvPr/>
          </p:nvGrpSpPr>
          <p:grpSpPr>
            <a:xfrm>
              <a:off x="3351464" y="2102352"/>
              <a:ext cx="703272" cy="745468"/>
              <a:chOff x="2937126" y="1979836"/>
              <a:chExt cx="1087932" cy="1153208"/>
            </a:xfrm>
          </p:grpSpPr>
          <p:pic>
            <p:nvPicPr>
              <p:cNvPr id="17" name="Google Shape;644;p50">
                <a:extLst>
                  <a:ext uri="{FF2B5EF4-FFF2-40B4-BE49-F238E27FC236}">
                    <a16:creationId xmlns:a16="http://schemas.microsoft.com/office/drawing/2014/main" id="{8FFCECBA-27F5-4B2B-9673-925EBEBB604E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937126" y="1979836"/>
                <a:ext cx="1087932" cy="1153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Google Shape;645;p50">
                <a:extLst>
                  <a:ext uri="{FF2B5EF4-FFF2-40B4-BE49-F238E27FC236}">
                    <a16:creationId xmlns:a16="http://schemas.microsoft.com/office/drawing/2014/main" id="{C8B10791-F97C-4B82-A262-C156EB4BF9F0}"/>
                  </a:ext>
                </a:extLst>
              </p:cNvPr>
              <p:cNvSpPr/>
              <p:nvPr/>
            </p:nvSpPr>
            <p:spPr>
              <a:xfrm>
                <a:off x="3061187" y="1998443"/>
                <a:ext cx="250969" cy="1116000"/>
              </a:xfrm>
              <a:prstGeom prst="rect">
                <a:avLst/>
              </a:prstGeom>
              <a:noFill/>
              <a:ln w="25400" cap="flat" cmpd="sng">
                <a:solidFill>
                  <a:srgbClr val="FF2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646;p50">
              <a:extLst>
                <a:ext uri="{FF2B5EF4-FFF2-40B4-BE49-F238E27FC236}">
                  <a16:creationId xmlns:a16="http://schemas.microsoft.com/office/drawing/2014/main" id="{1D7FBFD9-F061-4B46-AD51-755CB32229EC}"/>
                </a:ext>
              </a:extLst>
            </p:cNvPr>
            <p:cNvGrpSpPr/>
            <p:nvPr/>
          </p:nvGrpSpPr>
          <p:grpSpPr>
            <a:xfrm>
              <a:off x="3271267" y="2178268"/>
              <a:ext cx="703272" cy="745468"/>
              <a:chOff x="2937126" y="1979836"/>
              <a:chExt cx="1087932" cy="1153208"/>
            </a:xfrm>
          </p:grpSpPr>
          <p:pic>
            <p:nvPicPr>
              <p:cNvPr id="15" name="Google Shape;647;p50">
                <a:extLst>
                  <a:ext uri="{FF2B5EF4-FFF2-40B4-BE49-F238E27FC236}">
                    <a16:creationId xmlns:a16="http://schemas.microsoft.com/office/drawing/2014/main" id="{7EA63541-B609-4C8E-990B-28EE0B06664B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937126" y="1979836"/>
                <a:ext cx="1087932" cy="1153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648;p50">
                <a:extLst>
                  <a:ext uri="{FF2B5EF4-FFF2-40B4-BE49-F238E27FC236}">
                    <a16:creationId xmlns:a16="http://schemas.microsoft.com/office/drawing/2014/main" id="{2B78C5F5-DDD3-4D24-9860-3193506C45EF}"/>
                  </a:ext>
                </a:extLst>
              </p:cNvPr>
              <p:cNvSpPr/>
              <p:nvPr/>
            </p:nvSpPr>
            <p:spPr>
              <a:xfrm>
                <a:off x="3061187" y="1998443"/>
                <a:ext cx="250969" cy="1116000"/>
              </a:xfrm>
              <a:prstGeom prst="rect">
                <a:avLst/>
              </a:prstGeom>
              <a:noFill/>
              <a:ln w="25400" cap="flat" cmpd="sng">
                <a:solidFill>
                  <a:srgbClr val="FF2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649;p50">
              <a:extLst>
                <a:ext uri="{FF2B5EF4-FFF2-40B4-BE49-F238E27FC236}">
                  <a16:creationId xmlns:a16="http://schemas.microsoft.com/office/drawing/2014/main" id="{C313AF09-E154-4CD4-8048-EC32AAC682AB}"/>
                </a:ext>
              </a:extLst>
            </p:cNvPr>
            <p:cNvGrpSpPr/>
            <p:nvPr/>
          </p:nvGrpSpPr>
          <p:grpSpPr>
            <a:xfrm>
              <a:off x="3200254" y="2274486"/>
              <a:ext cx="703272" cy="745468"/>
              <a:chOff x="2937126" y="1979836"/>
              <a:chExt cx="1087932" cy="1153208"/>
            </a:xfrm>
          </p:grpSpPr>
          <p:pic>
            <p:nvPicPr>
              <p:cNvPr id="13" name="Google Shape;650;p50">
                <a:extLst>
                  <a:ext uri="{FF2B5EF4-FFF2-40B4-BE49-F238E27FC236}">
                    <a16:creationId xmlns:a16="http://schemas.microsoft.com/office/drawing/2014/main" id="{6EFCD1A7-6894-4397-A287-1991BDFBA01B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937126" y="1979836"/>
                <a:ext cx="1087932" cy="1153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651;p50">
                <a:extLst>
                  <a:ext uri="{FF2B5EF4-FFF2-40B4-BE49-F238E27FC236}">
                    <a16:creationId xmlns:a16="http://schemas.microsoft.com/office/drawing/2014/main" id="{AA974A03-9688-4A77-92FF-3DB7B1EEF088}"/>
                  </a:ext>
                </a:extLst>
              </p:cNvPr>
              <p:cNvSpPr/>
              <p:nvPr/>
            </p:nvSpPr>
            <p:spPr>
              <a:xfrm>
                <a:off x="3061187" y="1998443"/>
                <a:ext cx="250969" cy="1116000"/>
              </a:xfrm>
              <a:prstGeom prst="rect">
                <a:avLst/>
              </a:prstGeom>
              <a:noFill/>
              <a:ln w="25400" cap="flat" cmpd="sng">
                <a:solidFill>
                  <a:srgbClr val="FF2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9" name="Google Shape;652;p50" descr="Künstliche Intelligenz Silhouette">
            <a:extLst>
              <a:ext uri="{FF2B5EF4-FFF2-40B4-BE49-F238E27FC236}">
                <a16:creationId xmlns:a16="http://schemas.microsoft.com/office/drawing/2014/main" id="{50FC403C-46C1-43CF-B6FB-7D4B30267494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2439" y="38148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53;p5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EA144C3-302F-43D5-B3FA-5E7D7AC5A032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599" y="3852956"/>
            <a:ext cx="1259809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654;p50">
            <a:extLst>
              <a:ext uri="{FF2B5EF4-FFF2-40B4-BE49-F238E27FC236}">
                <a16:creationId xmlns:a16="http://schemas.microsoft.com/office/drawing/2014/main" id="{F41F342F-61B9-485A-9CB2-3485D94C497E}"/>
              </a:ext>
            </a:extLst>
          </p:cNvPr>
          <p:cNvCxnSpPr>
            <a:endCxn id="19" idx="1"/>
          </p:cNvCxnSpPr>
          <p:nvPr/>
        </p:nvCxnSpPr>
        <p:spPr>
          <a:xfrm>
            <a:off x="7172839" y="4272056"/>
            <a:ext cx="30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2" name="Google Shape;655;p50">
            <a:extLst>
              <a:ext uri="{FF2B5EF4-FFF2-40B4-BE49-F238E27FC236}">
                <a16:creationId xmlns:a16="http://schemas.microsoft.com/office/drawing/2014/main" id="{15C5D4CF-5253-42C3-88FB-90F0E9B5ADD6}"/>
              </a:ext>
            </a:extLst>
          </p:cNvPr>
          <p:cNvGrpSpPr/>
          <p:nvPr/>
        </p:nvGrpSpPr>
        <p:grpSpPr>
          <a:xfrm>
            <a:off x="8753290" y="3806031"/>
            <a:ext cx="854482" cy="917602"/>
            <a:chOff x="3200254" y="2102352"/>
            <a:chExt cx="854482" cy="917602"/>
          </a:xfrm>
        </p:grpSpPr>
        <p:grpSp>
          <p:nvGrpSpPr>
            <p:cNvPr id="23" name="Google Shape;656;p50">
              <a:extLst>
                <a:ext uri="{FF2B5EF4-FFF2-40B4-BE49-F238E27FC236}">
                  <a16:creationId xmlns:a16="http://schemas.microsoft.com/office/drawing/2014/main" id="{4AD0D03F-B6FC-495D-AE1D-CBC2E507A62B}"/>
                </a:ext>
              </a:extLst>
            </p:cNvPr>
            <p:cNvGrpSpPr/>
            <p:nvPr/>
          </p:nvGrpSpPr>
          <p:grpSpPr>
            <a:xfrm>
              <a:off x="3351464" y="2102352"/>
              <a:ext cx="703272" cy="745468"/>
              <a:chOff x="2937126" y="1979836"/>
              <a:chExt cx="1087932" cy="1153208"/>
            </a:xfrm>
          </p:grpSpPr>
          <p:pic>
            <p:nvPicPr>
              <p:cNvPr id="30" name="Google Shape;657;p50">
                <a:extLst>
                  <a:ext uri="{FF2B5EF4-FFF2-40B4-BE49-F238E27FC236}">
                    <a16:creationId xmlns:a16="http://schemas.microsoft.com/office/drawing/2014/main" id="{7021BA18-69A5-4F57-8CED-B2FC31044E6E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937126" y="1979836"/>
                <a:ext cx="1087932" cy="1153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" name="Google Shape;658;p50">
                <a:extLst>
                  <a:ext uri="{FF2B5EF4-FFF2-40B4-BE49-F238E27FC236}">
                    <a16:creationId xmlns:a16="http://schemas.microsoft.com/office/drawing/2014/main" id="{8661CE81-19EC-4CF5-86D2-2F4A71BF470D}"/>
                  </a:ext>
                </a:extLst>
              </p:cNvPr>
              <p:cNvSpPr/>
              <p:nvPr/>
            </p:nvSpPr>
            <p:spPr>
              <a:xfrm>
                <a:off x="3061187" y="1998443"/>
                <a:ext cx="250969" cy="1116000"/>
              </a:xfrm>
              <a:prstGeom prst="rect">
                <a:avLst/>
              </a:prstGeom>
              <a:noFill/>
              <a:ln w="25400" cap="flat" cmpd="sng">
                <a:solidFill>
                  <a:srgbClr val="FF2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659;p50">
              <a:extLst>
                <a:ext uri="{FF2B5EF4-FFF2-40B4-BE49-F238E27FC236}">
                  <a16:creationId xmlns:a16="http://schemas.microsoft.com/office/drawing/2014/main" id="{04944959-F72F-40B6-B48A-28982B6E1F78}"/>
                </a:ext>
              </a:extLst>
            </p:cNvPr>
            <p:cNvGrpSpPr/>
            <p:nvPr/>
          </p:nvGrpSpPr>
          <p:grpSpPr>
            <a:xfrm>
              <a:off x="3271267" y="2178268"/>
              <a:ext cx="703272" cy="745468"/>
              <a:chOff x="2937126" y="1979836"/>
              <a:chExt cx="1087932" cy="1153208"/>
            </a:xfrm>
          </p:grpSpPr>
          <p:pic>
            <p:nvPicPr>
              <p:cNvPr id="28" name="Google Shape;660;p50">
                <a:extLst>
                  <a:ext uri="{FF2B5EF4-FFF2-40B4-BE49-F238E27FC236}">
                    <a16:creationId xmlns:a16="http://schemas.microsoft.com/office/drawing/2014/main" id="{1D2DC211-C74C-460B-9F58-1C953088968A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937126" y="1979836"/>
                <a:ext cx="1087932" cy="1153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Google Shape;661;p50">
                <a:extLst>
                  <a:ext uri="{FF2B5EF4-FFF2-40B4-BE49-F238E27FC236}">
                    <a16:creationId xmlns:a16="http://schemas.microsoft.com/office/drawing/2014/main" id="{6020FD63-BF8C-4021-BD51-2CDC13AE0E11}"/>
                  </a:ext>
                </a:extLst>
              </p:cNvPr>
              <p:cNvSpPr/>
              <p:nvPr/>
            </p:nvSpPr>
            <p:spPr>
              <a:xfrm>
                <a:off x="3061187" y="1998443"/>
                <a:ext cx="250969" cy="1116000"/>
              </a:xfrm>
              <a:prstGeom prst="rect">
                <a:avLst/>
              </a:prstGeom>
              <a:noFill/>
              <a:ln w="25400" cap="flat" cmpd="sng">
                <a:solidFill>
                  <a:srgbClr val="FF2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662;p50">
              <a:extLst>
                <a:ext uri="{FF2B5EF4-FFF2-40B4-BE49-F238E27FC236}">
                  <a16:creationId xmlns:a16="http://schemas.microsoft.com/office/drawing/2014/main" id="{D4D8BFB9-0C00-4586-B410-44CD9AE74528}"/>
                </a:ext>
              </a:extLst>
            </p:cNvPr>
            <p:cNvGrpSpPr/>
            <p:nvPr/>
          </p:nvGrpSpPr>
          <p:grpSpPr>
            <a:xfrm>
              <a:off x="3200254" y="2274486"/>
              <a:ext cx="703272" cy="745468"/>
              <a:chOff x="2937126" y="1979836"/>
              <a:chExt cx="1087932" cy="1153208"/>
            </a:xfrm>
          </p:grpSpPr>
          <p:pic>
            <p:nvPicPr>
              <p:cNvPr id="26" name="Google Shape;663;p50">
                <a:extLst>
                  <a:ext uri="{FF2B5EF4-FFF2-40B4-BE49-F238E27FC236}">
                    <a16:creationId xmlns:a16="http://schemas.microsoft.com/office/drawing/2014/main" id="{F13D21ED-18E7-451F-B2A9-A6305DFF61EF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937126" y="1979836"/>
                <a:ext cx="1087932" cy="1153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664;p50">
                <a:extLst>
                  <a:ext uri="{FF2B5EF4-FFF2-40B4-BE49-F238E27FC236}">
                    <a16:creationId xmlns:a16="http://schemas.microsoft.com/office/drawing/2014/main" id="{68411740-31EE-426C-AEA2-15C00C1C21E2}"/>
                  </a:ext>
                </a:extLst>
              </p:cNvPr>
              <p:cNvSpPr/>
              <p:nvPr/>
            </p:nvSpPr>
            <p:spPr>
              <a:xfrm>
                <a:off x="3061187" y="1998443"/>
                <a:ext cx="250969" cy="1116000"/>
              </a:xfrm>
              <a:prstGeom prst="rect">
                <a:avLst/>
              </a:prstGeom>
              <a:noFill/>
              <a:ln w="25400" cap="flat" cmpd="sng">
                <a:solidFill>
                  <a:srgbClr val="FF2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2" name="Google Shape;665;p50">
            <a:extLst>
              <a:ext uri="{FF2B5EF4-FFF2-40B4-BE49-F238E27FC236}">
                <a16:creationId xmlns:a16="http://schemas.microsoft.com/office/drawing/2014/main" id="{9AD66D95-0879-4A74-9794-A2518F9B68C9}"/>
              </a:ext>
            </a:extLst>
          </p:cNvPr>
          <p:cNvCxnSpPr/>
          <p:nvPr/>
        </p:nvCxnSpPr>
        <p:spPr>
          <a:xfrm>
            <a:off x="8359935" y="4272056"/>
            <a:ext cx="3096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" name="Google Shape;666;p50">
            <a:extLst>
              <a:ext uri="{FF2B5EF4-FFF2-40B4-BE49-F238E27FC236}">
                <a16:creationId xmlns:a16="http://schemas.microsoft.com/office/drawing/2014/main" id="{728A8D10-1E49-4617-AEB9-869C0BC811B5}"/>
              </a:ext>
            </a:extLst>
          </p:cNvPr>
          <p:cNvSpPr txBox="1"/>
          <p:nvPr/>
        </p:nvSpPr>
        <p:spPr>
          <a:xfrm>
            <a:off x="2051442" y="5154657"/>
            <a:ext cx="299815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de-DE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de-DE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labelled</a:t>
            </a:r>
            <a:r>
              <a:rPr lang="de-DE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dirty="0"/>
          </a:p>
        </p:txBody>
      </p:sp>
      <p:sp>
        <p:nvSpPr>
          <p:cNvPr id="34" name="Google Shape;667;p50">
            <a:extLst>
              <a:ext uri="{FF2B5EF4-FFF2-40B4-BE49-F238E27FC236}">
                <a16:creationId xmlns:a16="http://schemas.microsoft.com/office/drawing/2014/main" id="{854CEF4A-8243-486D-ACBE-7FCBA65E0EFE}"/>
              </a:ext>
            </a:extLst>
          </p:cNvPr>
          <p:cNvSpPr txBox="1"/>
          <p:nvPr/>
        </p:nvSpPr>
        <p:spPr>
          <a:xfrm>
            <a:off x="6897760" y="4813446"/>
            <a:ext cx="299815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de-DE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de-DE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83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693F832D28CA4CAF9B15C75C5143CF" ma:contentTypeVersion="8" ma:contentTypeDescription="Ein neues Dokument erstellen." ma:contentTypeScope="" ma:versionID="a4243d443ce30b9a96548236fca31277">
  <xsd:schema xmlns:xsd="http://www.w3.org/2001/XMLSchema" xmlns:xs="http://www.w3.org/2001/XMLSchema" xmlns:p="http://schemas.microsoft.com/office/2006/metadata/properties" xmlns:ns3="89763a03-d7c9-430c-9b02-7f7a866c8e9b" targetNamespace="http://schemas.microsoft.com/office/2006/metadata/properties" ma:root="true" ma:fieldsID="3923d21851df3234d363f80f24198d36" ns3:_="">
    <xsd:import namespace="89763a03-d7c9-430c-9b02-7f7a866c8e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763a03-d7c9-430c-9b02-7f7a866c8e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BFE5CE-6CB8-48E2-9735-C436823162E8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89763a03-d7c9-430c-9b02-7f7a866c8e9b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EA6C5A6-B81C-4177-80CA-C2ED1B4C36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8C0012-970E-493F-9111-F50B3D5F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763a03-d7c9-430c-9b02-7f7a866c8e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734</Words>
  <Application>Microsoft Office PowerPoint</Application>
  <PresentationFormat>Breitbild</PresentationFormat>
  <Paragraphs>96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Adobe Myungjo Std M</vt:lpstr>
      <vt:lpstr>Arial</vt:lpstr>
      <vt:lpstr>Calibri</vt:lpstr>
      <vt:lpstr>Calibri Light</vt:lpstr>
      <vt:lpstr>Office Theme</vt:lpstr>
      <vt:lpstr>Surface quality prediction for FDM-printed parts using in-process material flow data</vt:lpstr>
      <vt:lpstr>Agenda</vt:lpstr>
      <vt:lpstr>Initial situation and objectives</vt:lpstr>
      <vt:lpstr>Initial situation and objectives</vt:lpstr>
      <vt:lpstr>Methodology and experimental set-up</vt:lpstr>
      <vt:lpstr>Methodology and experimental set-up</vt:lpstr>
      <vt:lpstr>Methodology and experimental set-up</vt:lpstr>
      <vt:lpstr>Methodology and experimental set-up</vt:lpstr>
      <vt:lpstr>Methodology and experimental set-up</vt:lpstr>
      <vt:lpstr>Results</vt:lpstr>
      <vt:lpstr>Conclusion and outlook</vt:lpstr>
      <vt:lpstr>Surface quality prediction for FDM-printed parts using in-process material flow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CIRP ICME Conference</dc:creator>
  <cp:lastModifiedBy>TU-Pseudonym 4335576857621303</cp:lastModifiedBy>
  <cp:revision>80</cp:revision>
  <dcterms:created xsi:type="dcterms:W3CDTF">2018-01-24T06:22:27Z</dcterms:created>
  <dcterms:modified xsi:type="dcterms:W3CDTF">2023-07-05T18:42:05Z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0x01010046693F832D28CA4CAF9B15C75C5143CF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2023-06-14T15:20:13Z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86e46a22-2df1-408f-a0f9-677497d444e3</vt:lpwstr>
  </property>
  <property fmtid="{D5CDD505-2E9C-101B-9397-08002B2CF9AE}" pid="9" name="MSIP_Label_2ad0b24d-6422-44b0-b3de-abb3a9e8c81a_ContentBits">
    <vt:lpwstr>0</vt:lpwstr>
  </property>
</Properties>
</file>