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sk-SK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115D41B-30ED-48EB-8C4F-F2DE5489C68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1/28/20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D6EBC68-C44F-47ED-8AD1-2574CB62711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5111846-68C7-4F6B-B40D-E6526891477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1/28/20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98C9B5-870C-478C-A365-792B387E86A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Datalog</a:t>
            </a:r>
            <a:endParaRPr b="0" lang="sk-SK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Datalog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Podrobnejšie teoretické základy na prednáškach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Program v datalogu je množina pravidiel (implikácií), napr.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zlozene_cislo(Z) ← krat(X, Y, Z), int(X), int(Y), not X = 1, not Y = 1.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prvocislo(Z) 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← int(Z), not Z = 1, not zlozene_cislo(Z).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Syntax: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sk-SK" sz="24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sk-SK" sz="2400" spc="-1" strike="noStrike">
                <a:solidFill>
                  <a:srgbClr val="000000"/>
                </a:solidFill>
                <a:latin typeface="Consolas"/>
              </a:rPr>
              <a:t>&lt;hlava&gt;: &lt;atom&gt;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sk-SK" sz="24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sk-SK" sz="2400" spc="-1" strike="noStrike">
                <a:solidFill>
                  <a:srgbClr val="000000"/>
                </a:solidFill>
                <a:latin typeface="Consolas"/>
              </a:rPr>
              <a:t>&lt;hlava&gt; :- &lt;telo&gt;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sk-SK" sz="24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sk-SK" sz="2400" spc="-1" strike="noStrike">
                <a:solidFill>
                  <a:srgbClr val="000000"/>
                </a:solidFill>
                <a:latin typeface="Consolas"/>
              </a:rPr>
              <a:t>&lt;telo&gt;: &lt;atom&gt; | \+ &lt;atom&gt; | &lt;telo&gt;, &lt;atom&gt;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Na vyhodnocovanie datalogových dotazov budeme používať Prolog, preto na ich zápis využijeme syntax Prologu: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\+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je negácia, 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Noto Sans CJK SC"/>
              </a:rPr>
              <a:t>:-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je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“implikácia”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Datalog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príklad datalogovského pravidla: 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res(N,J) :- emp(_,N,J,_,_,S,_), S&gt;=2000.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na ľavej strane vždy len jeden pozitívny atóm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premenné začínajú veľkým písmenom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konštanty malými písmenami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každá premenná sa v tele pravidla uvedená aspoň v jednom </a:t>
            </a:r>
            <a:r>
              <a:rPr b="0" i="1" lang="sk-SK" sz="2400" spc="-1" strike="noStrike">
                <a:solidFill>
                  <a:srgbClr val="000000"/>
                </a:solidFill>
                <a:latin typeface="Calibri"/>
              </a:rPr>
              <a:t>pozitívnom EDB kontexte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_ znamená anonymnú premennú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na vyhodnocovanie aritmetických výrazov slúži operátor </a:t>
            </a:r>
            <a:r>
              <a:rPr b="1" i="1" lang="sk-SK" sz="2400" spc="-1" strike="noStrike">
                <a:solidFill>
                  <a:srgbClr val="000000"/>
                </a:solidFill>
                <a:latin typeface="Calibri"/>
              </a:rPr>
              <a:t>is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6858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napr. X is 2+3, nie X = 2+3 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2" marL="6858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(symbol = by bol interpretovaný ako unifikácia termov a nedôjde k žiadnej aritmetickej operácii).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Práca s datalogom: SWI-Prolog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654560"/>
            <a:ext cx="10515240" cy="4485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tri možnosti: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na serveri </a:t>
            </a:r>
            <a:r>
              <a:rPr b="0" i="1" lang="sk-SK" sz="2000" spc="-1" strike="noStrike">
                <a:solidFill>
                  <a:srgbClr val="000000"/>
                </a:solidFill>
                <a:latin typeface="Calibri"/>
              </a:rPr>
              <a:t>cvika</a:t>
            </a: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, pripojiť sa cez ssh na cvika.dcs.fmph.uniba.sk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(prihlasovacie meno / heslo by malo byt ako v AISe)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v Linuxe v M217, alebo na vlastnom počítači, kde nainštalujete SWI-Prolog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online na https://swish.swi-prolog.org/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odporúčame otvoriť si 3 okná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v jednom editujete súbor s dotazmi, napr. </a:t>
            </a:r>
            <a:r>
              <a:rPr b="1" lang="sk-SK" sz="2000" spc="-1" strike="noStrike">
                <a:solidFill>
                  <a:srgbClr val="000000"/>
                </a:solidFill>
                <a:latin typeface="Calibri"/>
              </a:rPr>
              <a:t>vim queries_emp.pl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v druhom okne máte spustené prostredie prologu: </a:t>
            </a:r>
            <a:r>
              <a:rPr b="1" lang="sk-SK" sz="2000" spc="-1" strike="noStrike">
                <a:solidFill>
                  <a:srgbClr val="000000"/>
                </a:solidFill>
                <a:latin typeface="Calibri"/>
              </a:rPr>
              <a:t>swipl -s queries_emp.pl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v treťom okne máte databázu (zoznam faktov)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Práca s datalogom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po zapísaní dotazu do súboru ho treba uložiť na disk (vim: "ESC" a ":w"). 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potom novú verziu skompilovať: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</a:rPr>
              <a:t>make.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(aj s tou bodkou)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nezabudnite skontrolovať, či kompilátor hlási chyby a prípadne ich opraviť 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výpočet dotazov:</a:t>
            </a:r>
            <a:br/>
            <a:r>
              <a:rPr b="1" lang="sk-SK" sz="2800" spc="-1" strike="noStrike">
                <a:solidFill>
                  <a:srgbClr val="000000"/>
                </a:solidFill>
                <a:latin typeface="Calibri"/>
              </a:rPr>
              <a:t>?- q(job(J)).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Predikát "q(_)" slúži na pekné formátovanie výstupu a elimináciu zdanlivých duplikátov 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20880"/>
            <a:ext cx="10515240" cy="938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Databáza EMP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005840" y="959400"/>
            <a:ext cx="10789920" cy="52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% emp(Employee number, Name, Job, Superior, Employed from, Salary, Department Number)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emp(11, king, president, null, 1990, 5000, 10).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emp(12, blake, manager, 11, 1992, 2850,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emp(13, clark, manager, 11, 1993, 1500, 10).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emp(14, jones, manager, 11, 1995, 2975, 20).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emp(15, martin, salesman, 12, 1998, 2650,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emp(16, allen, salesman, 12, 1998, 1900,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emp(17, turner, salesman, 12, 1995, 1500,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emp(18, james, clerk, 15, 2000,  950,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emp(19, ward, salesman, 12, 1996, 1750, 30).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emp(20, ford, analyst, 13, 1997, 3000, 20).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emp(21, smith, clerk, 12, 1993,  800, 20).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emp(22, scott, analyst, 13, 1996, 3000, 20).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emp(23, adams, clerk, 11, 1999, 1100, 20).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emp(24, miller, clerk, 14, 2000, 1300, 10).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% dept(Department Number, Name, Location)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dept(10, accounting, newyork).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dept(20, research, dallas).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dept(30, sales, chicago).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dept(40, operations, boston).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Datalog a negácia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Dvojice J, D, že pozícia J nie je v departmente D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jobDept(J, D) :- emp(_,_,J,_,_,_,D).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nemaJob(D) :- emp(_,_,J,_,_,_,_), emp(_,_,_,_,_,_,D), \+ jobDept(J,D).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Prečo nestačí napísať toto?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nemaJob(D, J) :- 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emp(_,_,J,_,_,_,_,_),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Datalog a všeobecný kvatifikátor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je nutné prepísať všeobecný kvantifikátor ako negáciu existenčného, čiže v pomocnom pravidle popíšeme protipríklad a negovaním pomocného predikátu povieme, že protipríklad neexistuje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Departments containing all job positions“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sk-SK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i="1" lang="sk-SK" sz="2400" spc="-1" strike="noStrike">
                <a:solidFill>
                  <a:srgbClr val="000000"/>
                </a:solidFill>
                <a:latin typeface="Calibri"/>
              </a:rPr>
              <a:t>allJobs(D) :- dept(D,_,_,_),\+ nemaJob(D).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nemaJob(D) :- emp(_,_,J,_,_,_,_), emp(_,_,_,_,_,_,D), \+ jobDept(J,D).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jobDept(J, D) :- emp(_,_,J,_,_,_,D).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11046</TotalTime>
  <Application>LibreOffice/6.3.4.2.0$Linux_X86_64 LibreOffice_project/30$Build-2</Application>
  <Words>681</Words>
  <Paragraphs>100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2016-09-18T18:41:28Z</dcterms:created>
  <dc:creator>Michal</dc:creator>
  <dc:description/>
  <dc:language>en-US</dc:language>
  <cp:lastModifiedBy/>
  <dcterms:modified xsi:type="dcterms:W3CDTF">2020-01-28T10:27:15Z</dcterms:modified>
  <cp:revision>45</cp:revision>
  <dc:subject/>
  <dc:title>Databázové praktikum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