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3F53-C6DD-4DAA-B9DB-4D0E5E11C922}" type="datetimeFigureOut">
              <a:rPr lang="sk-SK" smtClean="0"/>
              <a:t>5. 12. 2016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44E5-C50B-4927-93E5-1FEC7A7677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123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3F53-C6DD-4DAA-B9DB-4D0E5E11C922}" type="datetimeFigureOut">
              <a:rPr lang="sk-SK" smtClean="0"/>
              <a:t>5. 12. 2016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44E5-C50B-4927-93E5-1FEC7A7677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96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3F53-C6DD-4DAA-B9DB-4D0E5E11C922}" type="datetimeFigureOut">
              <a:rPr lang="sk-SK" smtClean="0"/>
              <a:t>5. 12. 2016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44E5-C50B-4927-93E5-1FEC7A7677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134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3F53-C6DD-4DAA-B9DB-4D0E5E11C922}" type="datetimeFigureOut">
              <a:rPr lang="sk-SK" smtClean="0"/>
              <a:t>5. 12. 2016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44E5-C50B-4927-93E5-1FEC7A7677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705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3F53-C6DD-4DAA-B9DB-4D0E5E11C922}" type="datetimeFigureOut">
              <a:rPr lang="sk-SK" smtClean="0"/>
              <a:t>5. 12. 2016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44E5-C50B-4927-93E5-1FEC7A7677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713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3F53-C6DD-4DAA-B9DB-4D0E5E11C922}" type="datetimeFigureOut">
              <a:rPr lang="sk-SK" smtClean="0"/>
              <a:t>5. 12. 2016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44E5-C50B-4927-93E5-1FEC7A7677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94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3F53-C6DD-4DAA-B9DB-4D0E5E11C922}" type="datetimeFigureOut">
              <a:rPr lang="sk-SK" smtClean="0"/>
              <a:t>5. 12. 2016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44E5-C50B-4927-93E5-1FEC7A7677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236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3F53-C6DD-4DAA-B9DB-4D0E5E11C922}" type="datetimeFigureOut">
              <a:rPr lang="sk-SK" smtClean="0"/>
              <a:t>5. 12. 2016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44E5-C50B-4927-93E5-1FEC7A7677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579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3F53-C6DD-4DAA-B9DB-4D0E5E11C922}" type="datetimeFigureOut">
              <a:rPr lang="sk-SK" smtClean="0"/>
              <a:t>5. 12. 2016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44E5-C50B-4927-93E5-1FEC7A7677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139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3F53-C6DD-4DAA-B9DB-4D0E5E11C922}" type="datetimeFigureOut">
              <a:rPr lang="sk-SK" smtClean="0"/>
              <a:t>5. 12. 2016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44E5-C50B-4927-93E5-1FEC7A7677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058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3F53-C6DD-4DAA-B9DB-4D0E5E11C922}" type="datetimeFigureOut">
              <a:rPr lang="sk-SK" smtClean="0"/>
              <a:t>5. 12. 2016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44E5-C50B-4927-93E5-1FEC7A7677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335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3F53-C6DD-4DAA-B9DB-4D0E5E11C922}" type="datetimeFigureOut">
              <a:rPr lang="sk-SK" smtClean="0"/>
              <a:t>5. 12. 2016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44E5-C50B-4927-93E5-1FEC7A7677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21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SQLLite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39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SQLLite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“embedded” </a:t>
            </a:r>
            <a:r>
              <a:rPr lang="sk-SK" dirty="0" smtClean="0"/>
              <a:t>SQL </a:t>
            </a:r>
            <a:r>
              <a:rPr lang="en-US" dirty="0" err="1" smtClean="0"/>
              <a:t>datab</a:t>
            </a:r>
            <a:r>
              <a:rPr lang="sk-SK" dirty="0" err="1" smtClean="0"/>
              <a:t>ázový</a:t>
            </a:r>
            <a:r>
              <a:rPr lang="sk-SK" dirty="0" smtClean="0"/>
              <a:t> systém</a:t>
            </a:r>
          </a:p>
          <a:p>
            <a:r>
              <a:rPr lang="sk-SK" dirty="0" smtClean="0"/>
              <a:t>„</a:t>
            </a:r>
            <a:r>
              <a:rPr lang="sk-SK" dirty="0" err="1" smtClean="0"/>
              <a:t>serverless</a:t>
            </a:r>
            <a:r>
              <a:rPr lang="sk-SK" dirty="0" smtClean="0"/>
              <a:t>“ – nepotrebuje bežať ako samostatný server</a:t>
            </a:r>
          </a:p>
          <a:p>
            <a:r>
              <a:rPr lang="sk-SK" dirty="0" smtClean="0"/>
              <a:t>„single </a:t>
            </a:r>
            <a:r>
              <a:rPr lang="sk-SK" dirty="0" err="1" smtClean="0"/>
              <a:t>file</a:t>
            </a:r>
            <a:r>
              <a:rPr lang="sk-SK" dirty="0" smtClean="0"/>
              <a:t>“  - databáza je v jednom súbore</a:t>
            </a:r>
          </a:p>
          <a:p>
            <a:r>
              <a:rPr lang="sk-SK" dirty="0" smtClean="0"/>
              <a:t>„</a:t>
            </a:r>
            <a:r>
              <a:rPr lang="sk-SK" dirty="0" err="1" smtClean="0"/>
              <a:t>cross</a:t>
            </a:r>
            <a:r>
              <a:rPr lang="sk-SK" dirty="0" smtClean="0"/>
              <a:t> </a:t>
            </a:r>
            <a:r>
              <a:rPr lang="sk-SK" dirty="0" err="1" smtClean="0"/>
              <a:t>platform</a:t>
            </a:r>
            <a:r>
              <a:rPr lang="sk-SK" dirty="0" smtClean="0"/>
              <a:t>“ – beží všade</a:t>
            </a:r>
          </a:p>
          <a:p>
            <a:r>
              <a:rPr lang="sk-SK" dirty="0" smtClean="0"/>
              <a:t>„</a:t>
            </a:r>
            <a:r>
              <a:rPr lang="sk-SK" dirty="0" err="1" smtClean="0"/>
              <a:t>small</a:t>
            </a:r>
            <a:r>
              <a:rPr lang="sk-SK" dirty="0" smtClean="0"/>
              <a:t> </a:t>
            </a:r>
            <a:r>
              <a:rPr lang="sk-SK" dirty="0" err="1" smtClean="0"/>
              <a:t>footprint</a:t>
            </a:r>
            <a:r>
              <a:rPr lang="sk-SK" dirty="0" smtClean="0"/>
              <a:t>“ – knižnica </a:t>
            </a:r>
            <a:r>
              <a:rPr lang="sk-SK" dirty="0" err="1" smtClean="0"/>
              <a:t>SQLLita</a:t>
            </a:r>
            <a:r>
              <a:rPr lang="sk-SK" dirty="0" smtClean="0"/>
              <a:t> má do 500 KB</a:t>
            </a:r>
          </a:p>
          <a:p>
            <a:r>
              <a:rPr lang="sk-SK" dirty="0" smtClean="0"/>
              <a:t>„manifest </a:t>
            </a:r>
            <a:r>
              <a:rPr lang="sk-SK" dirty="0" err="1" smtClean="0"/>
              <a:t>typing</a:t>
            </a:r>
            <a:r>
              <a:rPr lang="sk-SK" dirty="0" smtClean="0"/>
              <a:t>“ – stĺpce v tabuľkách nemajú pevný typ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077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Prečo použiť </a:t>
            </a:r>
            <a:r>
              <a:rPr lang="sk-SK" dirty="0" err="1" smtClean="0"/>
              <a:t>SQLLite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Bez potreby akejkoľvek konfigurácie</a:t>
            </a:r>
          </a:p>
          <a:p>
            <a:r>
              <a:rPr lang="sk-SK" dirty="0" smtClean="0"/>
              <a:t>Stačí „</a:t>
            </a:r>
            <a:r>
              <a:rPr lang="sk-SK" dirty="0" err="1" smtClean="0"/>
              <a:t>include</a:t>
            </a:r>
            <a:r>
              <a:rPr lang="sk-SK" dirty="0" smtClean="0"/>
              <a:t>“ knižnice </a:t>
            </a:r>
            <a:r>
              <a:rPr lang="sk-SK" dirty="0" err="1" smtClean="0"/>
              <a:t>SQLLite</a:t>
            </a:r>
            <a:r>
              <a:rPr lang="sk-SK" dirty="0" smtClean="0"/>
              <a:t> a môžete začať pracovať</a:t>
            </a:r>
          </a:p>
          <a:p>
            <a:r>
              <a:rPr lang="sk-SK" dirty="0" smtClean="0"/>
              <a:t>Používané vo veľmi veľa aplikáciách</a:t>
            </a:r>
          </a:p>
          <a:p>
            <a:pPr lvl="1"/>
            <a:r>
              <a:rPr lang="sk-SK" dirty="0" smtClean="0"/>
              <a:t>Google – Android API, </a:t>
            </a:r>
            <a:r>
              <a:rPr lang="sk-SK" dirty="0" err="1" smtClean="0"/>
              <a:t>chrome</a:t>
            </a:r>
            <a:endParaRPr lang="sk-SK" dirty="0" smtClean="0"/>
          </a:p>
          <a:p>
            <a:pPr lvl="1"/>
            <a:r>
              <a:rPr lang="sk-SK" dirty="0" err="1" smtClean="0"/>
              <a:t>Mozilla</a:t>
            </a:r>
            <a:r>
              <a:rPr lang="sk-SK" dirty="0" smtClean="0"/>
              <a:t> </a:t>
            </a:r>
            <a:r>
              <a:rPr lang="sk-SK" dirty="0"/>
              <a:t>F</a:t>
            </a:r>
            <a:r>
              <a:rPr lang="sk-SK" dirty="0" smtClean="0"/>
              <a:t>irefox -  databáza „</a:t>
            </a:r>
            <a:r>
              <a:rPr lang="sk-SK" dirty="0" err="1" smtClean="0"/>
              <a:t>bookmarkov</a:t>
            </a:r>
            <a:r>
              <a:rPr lang="sk-SK" dirty="0" smtClean="0"/>
              <a:t>“, „downloadov“, „história“</a:t>
            </a:r>
          </a:p>
          <a:p>
            <a:pPr lvl="1"/>
            <a:r>
              <a:rPr lang="sk-SK" dirty="0" smtClean="0"/>
              <a:t>Adobe – Air API, </a:t>
            </a:r>
            <a:r>
              <a:rPr lang="sk-SK" dirty="0" err="1" smtClean="0"/>
              <a:t>Lightroom</a:t>
            </a:r>
            <a:endParaRPr lang="sk-SK" dirty="0" smtClean="0"/>
          </a:p>
          <a:p>
            <a:pPr lvl="1"/>
            <a:r>
              <a:rPr lang="sk-SK" dirty="0" smtClean="0"/>
              <a:t>Apple – Safari, iPhone, Mail, ...</a:t>
            </a:r>
          </a:p>
          <a:p>
            <a:pPr lvl="1"/>
            <a:r>
              <a:rPr lang="sk-SK" dirty="0" smtClean="0"/>
              <a:t>...</a:t>
            </a:r>
          </a:p>
          <a:p>
            <a:r>
              <a:rPr lang="sk-SK" dirty="0" smtClean="0"/>
              <a:t>Rýchlosť – rýchlejšie ako väčšina veľkých databázových systémov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95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Kedy použiť </a:t>
            </a:r>
            <a:r>
              <a:rPr lang="sk-SK" dirty="0" err="1" smtClean="0"/>
              <a:t>SQLLite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Náhrada vlastného súborového formátu pre Vašu aplikáciu</a:t>
            </a:r>
          </a:p>
          <a:p>
            <a:r>
              <a:rPr lang="sk-SK" dirty="0" smtClean="0"/>
              <a:t>Keď nepotrebujete mať dáta centralizované</a:t>
            </a:r>
          </a:p>
          <a:p>
            <a:r>
              <a:rPr lang="sk-SK" dirty="0" smtClean="0"/>
              <a:t>Web stránky</a:t>
            </a:r>
          </a:p>
          <a:p>
            <a:pPr lvl="1"/>
            <a:r>
              <a:rPr lang="sk-SK" dirty="0" smtClean="0"/>
              <a:t>Nie je vhodné pre stránky s veľmi veľkou záťažou</a:t>
            </a:r>
          </a:p>
          <a:p>
            <a:r>
              <a:rPr lang="sk-SK" dirty="0" smtClean="0"/>
              <a:t>Ako lokálnu Cache pre dáta pochádzajúce z centralizovanej databázy</a:t>
            </a:r>
          </a:p>
          <a:p>
            <a:r>
              <a:rPr lang="sk-SK" dirty="0" smtClean="0"/>
              <a:t>Interná alebo dočasná databáza Vašej aplikácie</a:t>
            </a:r>
          </a:p>
          <a:p>
            <a:r>
              <a:rPr lang="sk-SK" dirty="0" smtClean="0"/>
              <a:t>Ako náhrada za </a:t>
            </a:r>
            <a:r>
              <a:rPr lang="sk-SK" dirty="0" err="1" smtClean="0"/>
              <a:t>fopen</a:t>
            </a:r>
            <a:r>
              <a:rPr lang="en-US" dirty="0" smtClean="0"/>
              <a:t>(), </a:t>
            </a:r>
            <a:r>
              <a:rPr lang="en-US" dirty="0" err="1" smtClean="0"/>
              <a:t>fread</a:t>
            </a:r>
            <a:r>
              <a:rPr lang="en-US" dirty="0" smtClean="0"/>
              <a:t>(), </a:t>
            </a:r>
            <a:r>
              <a:rPr lang="en-US" dirty="0" err="1" smtClean="0"/>
              <a:t>fwrite</a:t>
            </a:r>
            <a:r>
              <a:rPr lang="en-US" dirty="0" smtClean="0"/>
              <a:t>()…</a:t>
            </a:r>
          </a:p>
          <a:p>
            <a:endParaRPr lang="en-US" dirty="0"/>
          </a:p>
          <a:p>
            <a:r>
              <a:rPr lang="en-US" dirty="0" err="1" smtClean="0"/>
              <a:t>Nepou</a:t>
            </a:r>
            <a:r>
              <a:rPr lang="sk-SK" dirty="0" err="1" smtClean="0"/>
              <a:t>žívajte</a:t>
            </a:r>
            <a:r>
              <a:rPr lang="sk-SK" dirty="0" smtClean="0"/>
              <a:t> to v prípade veľkých </a:t>
            </a:r>
            <a:r>
              <a:rPr lang="sk-SK" dirty="0" err="1" smtClean="0"/>
              <a:t>client</a:t>
            </a:r>
            <a:r>
              <a:rPr lang="sk-SK" dirty="0" smtClean="0"/>
              <a:t>/server aplikácií, ktoré </a:t>
            </a:r>
            <a:r>
              <a:rPr lang="sk-SK" dirty="0" err="1" smtClean="0"/>
              <a:t>spracúvávajú</a:t>
            </a:r>
            <a:r>
              <a:rPr lang="sk-SK" dirty="0" smtClean="0"/>
              <a:t> veľa požiadaviek naraz alebo </a:t>
            </a:r>
            <a:r>
              <a:rPr lang="sk-SK" dirty="0" err="1" smtClean="0"/>
              <a:t>spracúvavajú</a:t>
            </a:r>
            <a:r>
              <a:rPr lang="sk-SK" dirty="0" smtClean="0"/>
              <a:t> obrovské množstvá dát.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29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SQLLite</a:t>
            </a:r>
            <a:r>
              <a:rPr lang="sk-SK" dirty="0" smtClean="0"/>
              <a:t> a JAVA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 err="1" smtClean="0"/>
              <a:t>public</a:t>
            </a:r>
            <a:r>
              <a:rPr lang="sk-SK" dirty="0" smtClean="0"/>
              <a:t> </a:t>
            </a:r>
            <a:r>
              <a:rPr lang="sk-SK" dirty="0" err="1" smtClean="0"/>
              <a:t>static</a:t>
            </a:r>
            <a:r>
              <a:rPr lang="sk-SK" dirty="0" smtClean="0"/>
              <a:t> </a:t>
            </a:r>
            <a:r>
              <a:rPr lang="sk-SK" dirty="0" err="1" smtClean="0"/>
              <a:t>void</a:t>
            </a:r>
            <a:r>
              <a:rPr lang="sk-SK" dirty="0" smtClean="0"/>
              <a:t> </a:t>
            </a:r>
            <a:r>
              <a:rPr lang="sk-SK" dirty="0" err="1" smtClean="0"/>
              <a:t>main</a:t>
            </a:r>
            <a:r>
              <a:rPr lang="sk-SK" dirty="0" smtClean="0"/>
              <a:t>( </a:t>
            </a:r>
            <a:r>
              <a:rPr lang="sk-SK" dirty="0" err="1" smtClean="0"/>
              <a:t>String</a:t>
            </a:r>
            <a:r>
              <a:rPr lang="sk-SK" dirty="0" smtClean="0"/>
              <a:t> </a:t>
            </a:r>
            <a:r>
              <a:rPr lang="sk-SK" dirty="0" err="1" smtClean="0"/>
              <a:t>args</a:t>
            </a:r>
            <a:r>
              <a:rPr lang="sk-SK" dirty="0" smtClean="0"/>
              <a:t>[] )</a:t>
            </a:r>
          </a:p>
          <a:p>
            <a:pPr marL="0" indent="0">
              <a:buNone/>
            </a:pPr>
            <a:r>
              <a:rPr lang="sk-SK" dirty="0" smtClean="0"/>
              <a:t>  {</a:t>
            </a:r>
          </a:p>
          <a:p>
            <a:pPr marL="0" indent="0">
              <a:buNone/>
            </a:pPr>
            <a:r>
              <a:rPr lang="sk-SK" dirty="0" smtClean="0"/>
              <a:t>    </a:t>
            </a:r>
            <a:r>
              <a:rPr lang="sk-SK" dirty="0" err="1" smtClean="0"/>
              <a:t>Connection</a:t>
            </a:r>
            <a:r>
              <a:rPr lang="sk-SK" dirty="0" smtClean="0"/>
              <a:t> c = </a:t>
            </a:r>
            <a:r>
              <a:rPr lang="sk-SK" dirty="0" err="1" smtClean="0"/>
              <a:t>null</a:t>
            </a:r>
            <a:r>
              <a:rPr lang="sk-SK" dirty="0" smtClean="0"/>
              <a:t>;</a:t>
            </a:r>
          </a:p>
          <a:p>
            <a:pPr marL="0" indent="0">
              <a:buNone/>
            </a:pPr>
            <a:r>
              <a:rPr lang="sk-SK" dirty="0" smtClean="0"/>
              <a:t>    </a:t>
            </a:r>
            <a:r>
              <a:rPr lang="sk-SK" dirty="0" err="1" smtClean="0"/>
              <a:t>try</a:t>
            </a:r>
            <a:r>
              <a:rPr lang="sk-SK" dirty="0" smtClean="0"/>
              <a:t> {</a:t>
            </a:r>
          </a:p>
          <a:p>
            <a:pPr marL="0" indent="0">
              <a:buNone/>
            </a:pPr>
            <a:r>
              <a:rPr lang="sk-SK" b="1" dirty="0" smtClean="0"/>
              <a:t>      </a:t>
            </a:r>
            <a:r>
              <a:rPr lang="sk-SK" b="1" dirty="0" err="1" smtClean="0"/>
              <a:t>Class.forName</a:t>
            </a:r>
            <a:r>
              <a:rPr lang="sk-SK" b="1" dirty="0" smtClean="0"/>
              <a:t>("</a:t>
            </a:r>
            <a:r>
              <a:rPr lang="sk-SK" b="1" dirty="0" err="1" smtClean="0"/>
              <a:t>org.sqlite.JDBC</a:t>
            </a:r>
            <a:r>
              <a:rPr lang="sk-SK" b="1" dirty="0" smtClean="0"/>
              <a:t>");</a:t>
            </a:r>
          </a:p>
          <a:p>
            <a:pPr marL="0" indent="0">
              <a:buNone/>
            </a:pPr>
            <a:r>
              <a:rPr lang="sk-SK" dirty="0" smtClean="0"/>
              <a:t>      c = </a:t>
            </a:r>
            <a:r>
              <a:rPr lang="sk-SK" dirty="0" err="1" smtClean="0"/>
              <a:t>DriverManager.getConnection</a:t>
            </a:r>
            <a:r>
              <a:rPr lang="sk-SK" dirty="0" smtClean="0"/>
              <a:t>("</a:t>
            </a:r>
            <a:r>
              <a:rPr lang="sk-SK" dirty="0" err="1" smtClean="0"/>
              <a:t>jdbc:sqlite:test.db</a:t>
            </a:r>
            <a:r>
              <a:rPr lang="sk-SK" dirty="0" smtClean="0"/>
              <a:t>");</a:t>
            </a:r>
          </a:p>
          <a:p>
            <a:pPr marL="0" indent="0">
              <a:buNone/>
            </a:pPr>
            <a:r>
              <a:rPr lang="sk-SK" dirty="0" smtClean="0"/>
              <a:t>    } </a:t>
            </a:r>
            <a:r>
              <a:rPr lang="sk-SK" dirty="0" err="1" smtClean="0"/>
              <a:t>catch</a:t>
            </a:r>
            <a:r>
              <a:rPr lang="sk-SK" dirty="0" smtClean="0"/>
              <a:t> ( </a:t>
            </a:r>
            <a:r>
              <a:rPr lang="sk-SK" dirty="0" err="1" smtClean="0"/>
              <a:t>Exception</a:t>
            </a:r>
            <a:r>
              <a:rPr lang="sk-SK" dirty="0" smtClean="0"/>
              <a:t> e ) {</a:t>
            </a:r>
          </a:p>
          <a:p>
            <a:pPr marL="0" indent="0">
              <a:buNone/>
            </a:pPr>
            <a:r>
              <a:rPr lang="sk-SK" dirty="0" smtClean="0"/>
              <a:t>      </a:t>
            </a:r>
            <a:r>
              <a:rPr lang="sk-SK" dirty="0" err="1" smtClean="0"/>
              <a:t>System.err.println</a:t>
            </a:r>
            <a:r>
              <a:rPr lang="sk-SK" dirty="0" smtClean="0"/>
              <a:t>( </a:t>
            </a:r>
            <a:r>
              <a:rPr lang="sk-SK" dirty="0" err="1" smtClean="0"/>
              <a:t>e.getClass</a:t>
            </a:r>
            <a:r>
              <a:rPr lang="sk-SK" dirty="0" smtClean="0"/>
              <a:t>().</a:t>
            </a:r>
            <a:r>
              <a:rPr lang="sk-SK" dirty="0" err="1" smtClean="0"/>
              <a:t>getName</a:t>
            </a:r>
            <a:r>
              <a:rPr lang="sk-SK" dirty="0" smtClean="0"/>
              <a:t>() + ": " + </a:t>
            </a:r>
            <a:r>
              <a:rPr lang="sk-SK" dirty="0" err="1" smtClean="0"/>
              <a:t>e.getMessage</a:t>
            </a:r>
            <a:r>
              <a:rPr lang="sk-SK" dirty="0" smtClean="0"/>
              <a:t>() );</a:t>
            </a:r>
          </a:p>
          <a:p>
            <a:pPr marL="0" indent="0">
              <a:buNone/>
            </a:pPr>
            <a:r>
              <a:rPr lang="sk-SK" dirty="0" smtClean="0"/>
              <a:t>      </a:t>
            </a:r>
            <a:r>
              <a:rPr lang="sk-SK" dirty="0" err="1" smtClean="0"/>
              <a:t>System.exit</a:t>
            </a:r>
            <a:r>
              <a:rPr lang="sk-SK" dirty="0" smtClean="0"/>
              <a:t>(0);</a:t>
            </a:r>
          </a:p>
          <a:p>
            <a:pPr marL="0" indent="0">
              <a:buNone/>
            </a:pPr>
            <a:r>
              <a:rPr lang="sk-SK" dirty="0" smtClean="0"/>
              <a:t>    }</a:t>
            </a:r>
          </a:p>
          <a:p>
            <a:pPr marL="0" indent="0">
              <a:buNone/>
            </a:pPr>
            <a:r>
              <a:rPr lang="sk-SK" dirty="0" smtClean="0"/>
              <a:t>    </a:t>
            </a:r>
            <a:r>
              <a:rPr lang="sk-SK" dirty="0" err="1" smtClean="0"/>
              <a:t>System.out.println</a:t>
            </a:r>
            <a:r>
              <a:rPr lang="sk-SK" dirty="0" smtClean="0"/>
              <a:t>("</a:t>
            </a:r>
            <a:r>
              <a:rPr lang="sk-SK" dirty="0" err="1" smtClean="0"/>
              <a:t>Opened</a:t>
            </a:r>
            <a:r>
              <a:rPr lang="sk-SK" dirty="0" smtClean="0"/>
              <a:t> </a:t>
            </a:r>
            <a:r>
              <a:rPr lang="sk-SK" dirty="0" err="1" smtClean="0"/>
              <a:t>database</a:t>
            </a:r>
            <a:r>
              <a:rPr lang="sk-SK" dirty="0" smtClean="0"/>
              <a:t> </a:t>
            </a:r>
            <a:r>
              <a:rPr lang="sk-SK" dirty="0" err="1" smtClean="0"/>
              <a:t>successfully</a:t>
            </a:r>
            <a:r>
              <a:rPr lang="sk-SK" dirty="0" smtClean="0"/>
              <a:t>");</a:t>
            </a:r>
          </a:p>
          <a:p>
            <a:pPr marL="0" indent="0">
              <a:buNone/>
            </a:pPr>
            <a:r>
              <a:rPr lang="sk-SK" dirty="0" smtClean="0"/>
              <a:t>  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269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Rowid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Každá tabuľka v </a:t>
            </a:r>
            <a:r>
              <a:rPr lang="sk-SK" dirty="0" err="1" smtClean="0"/>
              <a:t>SQLLite</a:t>
            </a:r>
            <a:r>
              <a:rPr lang="sk-SK" dirty="0" smtClean="0"/>
              <a:t> </a:t>
            </a:r>
            <a:r>
              <a:rPr lang="en-US" dirty="0" smtClean="0"/>
              <a:t>(</a:t>
            </a:r>
            <a:r>
              <a:rPr lang="sk-SK" dirty="0" smtClean="0"/>
              <a:t>okrem tabuliek označených WITHOUT ROWID</a:t>
            </a:r>
            <a:r>
              <a:rPr lang="en-US" dirty="0" smtClean="0"/>
              <a:t>) m</a:t>
            </a:r>
            <a:r>
              <a:rPr lang="sk-SK" dirty="0" smtClean="0"/>
              <a:t>á špeciálny stĺpec </a:t>
            </a:r>
            <a:r>
              <a:rPr lang="sk-SK" dirty="0" err="1" smtClean="0"/>
              <a:t>rowid</a:t>
            </a:r>
            <a:endParaRPr lang="sk-SK" dirty="0" smtClean="0"/>
          </a:p>
          <a:p>
            <a:r>
              <a:rPr lang="sk-SK" dirty="0" smtClean="0"/>
              <a:t>Hodnota </a:t>
            </a:r>
            <a:r>
              <a:rPr lang="sk-SK" dirty="0" err="1" smtClean="0"/>
              <a:t>rowid</a:t>
            </a:r>
            <a:r>
              <a:rPr lang="sk-SK" dirty="0" smtClean="0"/>
              <a:t> je 64-bitový </a:t>
            </a:r>
            <a:r>
              <a:rPr lang="sk-SK" dirty="0" err="1" smtClean="0"/>
              <a:t>integer</a:t>
            </a:r>
            <a:r>
              <a:rPr lang="sk-SK" dirty="0" smtClean="0"/>
              <a:t>, jednoznačná pre každý </a:t>
            </a:r>
            <a:r>
              <a:rPr lang="en-US" dirty="0" err="1" smtClean="0"/>
              <a:t>riadok</a:t>
            </a:r>
            <a:endParaRPr lang="sk-SK" dirty="0" smtClean="0"/>
          </a:p>
          <a:p>
            <a:r>
              <a:rPr lang="sk-SK" dirty="0" smtClean="0"/>
              <a:t>Pri INSERT </a:t>
            </a:r>
            <a:r>
              <a:rPr lang="sk-SK" dirty="0" err="1" smtClean="0"/>
              <a:t>operáciach</a:t>
            </a:r>
            <a:r>
              <a:rPr lang="sk-SK" dirty="0" smtClean="0"/>
              <a:t>, ak </a:t>
            </a:r>
            <a:r>
              <a:rPr lang="sk-SK" dirty="0" err="1" smtClean="0"/>
              <a:t>rowid</a:t>
            </a:r>
            <a:r>
              <a:rPr lang="sk-SK" dirty="0" smtClean="0"/>
              <a:t> nie je uvedené tak sa mu automaticky priradí hodnota o jedno vyššia oproti najvyššej hodnote </a:t>
            </a:r>
            <a:r>
              <a:rPr lang="sk-SK" dirty="0" err="1" smtClean="0"/>
              <a:t>rowid</a:t>
            </a:r>
            <a:r>
              <a:rPr lang="sk-SK" dirty="0" smtClean="0"/>
              <a:t> v danej tabuľke</a:t>
            </a:r>
          </a:p>
          <a:p>
            <a:r>
              <a:rPr lang="sk-SK" dirty="0" smtClean="0"/>
              <a:t>Väčšinou nie je potrebné používať </a:t>
            </a:r>
            <a:r>
              <a:rPr lang="sk-SK" dirty="0" err="1" smtClean="0"/>
              <a:t>autoincrement</a:t>
            </a:r>
            <a:endParaRPr lang="sk-SK" dirty="0" smtClean="0"/>
          </a:p>
          <a:p>
            <a:r>
              <a:rPr lang="sk-SK" dirty="0" smtClean="0"/>
              <a:t>Ak pri vytváraní tabuľky použijete konštrukciu</a:t>
            </a:r>
          </a:p>
          <a:p>
            <a:pPr lvl="1"/>
            <a:r>
              <a:rPr lang="sk-SK" dirty="0" err="1" smtClean="0"/>
              <a:t>Create</a:t>
            </a:r>
            <a:r>
              <a:rPr lang="sk-SK" dirty="0" smtClean="0"/>
              <a:t> table </a:t>
            </a:r>
            <a:r>
              <a:rPr lang="sk-SK" dirty="0" err="1" smtClean="0"/>
              <a:t>tt</a:t>
            </a:r>
            <a:r>
              <a:rPr lang="sk-SK" dirty="0" smtClean="0"/>
              <a:t> </a:t>
            </a:r>
            <a:r>
              <a:rPr lang="en-US" dirty="0" smtClean="0"/>
              <a:t>(x INTEGER PRIMARY KEY)</a:t>
            </a:r>
          </a:p>
          <a:p>
            <a:pPr lvl="1"/>
            <a:r>
              <a:rPr lang="en-US" dirty="0" smtClean="0"/>
              <a:t>St</a:t>
            </a:r>
            <a:r>
              <a:rPr lang="sk-SK" dirty="0" err="1" smtClean="0"/>
              <a:t>ĺpec</a:t>
            </a:r>
            <a:r>
              <a:rPr lang="sk-SK" dirty="0" smtClean="0"/>
              <a:t> x je alias pre </a:t>
            </a:r>
            <a:r>
              <a:rPr lang="sk-SK" dirty="0" err="1" smtClean="0"/>
              <a:t>rowid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01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345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SQLLite</vt:lpstr>
      <vt:lpstr>SQLLite</vt:lpstr>
      <vt:lpstr>Prečo použiť SQLLite?</vt:lpstr>
      <vt:lpstr>Kedy použiť SQLLite?</vt:lpstr>
      <vt:lpstr>SQLLite a JAVA</vt:lpstr>
      <vt:lpstr>Rowid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SQLLite</dc:title>
  <dc:creator>Michal</dc:creator>
  <cp:lastModifiedBy>Michal</cp:lastModifiedBy>
  <cp:revision>9</cp:revision>
  <dcterms:created xsi:type="dcterms:W3CDTF">2015-12-14T08:34:09Z</dcterms:created>
  <dcterms:modified xsi:type="dcterms:W3CDTF">2016-12-05T09:08:04Z</dcterms:modified>
</cp:coreProperties>
</file>