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tutorial/jdbc/basics/prepared.html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sql-syntax-lexical.html#SQL-SYNTAX-DOLLAR-QUOTING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tutorial/jdbc/basics/index.html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Databázy v Jave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Prepared statements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https://docs.oracle.com/javase/tutorial/jdbc/basics/prepared.html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Predkompilovaný „parametrizovaný“ dotaz.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PreparedStatement stmt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con.preparedStatement(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SELECT * FROM student WHERE meno=? AND priezvisko=?”);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stmt.setString(1,”jozef”);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stmt.setString(2,”mrkvicka”);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nsolas"/>
              </a:rPr>
              <a:t>ResultSet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rs = stmt.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</a:rPr>
              <a:t>executeQuery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Prepared statements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086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Výhody prepared dotazov: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Bezpečnosť –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zabraňujú SQL injection útokom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Efektívnosť –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dotaz je „parsovaný“ len raz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Ak SQL dotaz obsahuje parametre, ktoré má pod kontrolou klient, určite použite Prepared statement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Ak nepoužívate prepared statement, musíte zabezpečiť korektné escape-ovanie vstupu.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e79"/>
                </a:solidFill>
                <a:latin typeface="Calibri"/>
              </a:rPr>
              <a:t>JDBC na to nemá podporu (keďže je to špecifikum každého DB systému)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e79"/>
                </a:solidFill>
                <a:latin typeface="Calibri"/>
              </a:rPr>
              <a:t>Napr. s využitím „Dollar quoting“ (špecialita Postgresu):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http://www.postgresql.org/docs/current/static/sql-syntax-lexical.html#SQL-SYNTAX-DOLLAR-QUOTING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JDBC – Java DataBase Connectivity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jednotné API pre prístup k „tabuľkovým“ dátam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JDBC dokumentácia: „... Access virtually any data source, from relational databases to spreadsheets and flat files“.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využijeme to na pripojenie sa SQLite a PostgreSQL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https://docs.oracle.com/javase/tutorial/jdbc/basics/index.html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Základné kroky ako pracovať s databázou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969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establish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connection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JDBC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statements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execute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SQL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queries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ResultSet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close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connection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https://docs.oracle.com/javase/tutorial/jdbc/basics/processingsqlstatements.html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1. Establish a connection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import java.sql.*;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načítame „vendor specific driver“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</a:rPr>
              <a:t>Class.forName(“org.postgresql.Driver");  // PostgreSQL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</a:rPr>
              <a:t>Class.forName("org.sqlite.JDBC");  // SQLite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Vytvoríme spojenie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Connection c = DriverManager.getConnection( "jdbc:postgresql://localhost:5432/username", username, password);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</a:rPr>
              <a:t>    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</a:rPr>
              <a:t>//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vytvorí sa TCP/IP spojenie medzi vašim programom a Postgresom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 Unicode MS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Arial Unicode MS"/>
              </a:rPr>
              <a:t>Connection c = DriverManager.getConnection("jdbc:sqlite:test.db");</a:t>
            </a:r>
            <a:endParaRPr b="0" lang="en-US" sz="21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 Unicode MS"/>
              </a:rPr>
              <a:t>// prístup k databáze sqlite sa rieši na úrovni práv k súboru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2. Create JDBC statements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Statement stmt = con.createStatement() 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Vytvorí sa objekt typu Statement, ktorý budeme používať na posielanie SQL dotazov na databázu.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9ACBC28-23C3-4E4B-9624-255B1BEB8FA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3. Execute SQL queries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query = "Create table tblname "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 "(id Integer not null, name VARCHAR(32), "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 “marks Integer)";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stmt.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executeUpdate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(query);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query = "Insert into tblname values“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 "(123456789,’abc’,100)";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stmt.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executeUpdate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(query);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nodeType="clickEffect" fill="hold">
                      <p:stCondLst>
                        <p:cond delay="indefinite"/>
                      </p:stCondLst>
                      <p:childTnLst>
                        <p:par>
                          <p:cTn id="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4. Process ResultSet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query = "select * from Lehigh";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ResultSet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rs = Stmt.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executeQuery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(query);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while (rs.next()) {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int id= rs.getInt(“id");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name = rs.getString(“name");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int marks = rs.getInt(“marks");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5. Close connection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stmt.close();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con.close();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0299FC7-C2CB-4F0F-9E11-0157860F0FF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Typy JDBC - Java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4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8087760" cy="367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LibreOffice/6.3.4.2.0$Linux_X86_64 LibreOffice_project/30$Build-2</Application>
  <Words>455</Words>
  <Paragraphs>87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2015-11-29T19:40:49Z</dcterms:created>
  <dc:creator>Michal</dc:creator>
  <dc:description/>
  <dc:language>en-US</dc:language>
  <cp:lastModifiedBy/>
  <dcterms:modified xsi:type="dcterms:W3CDTF">2020-02-01T14:13:30Z</dcterms:modified>
  <cp:revision>46</cp:revision>
  <dc:subject/>
  <dc:title>Postgres a JAVA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