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7C32D7-0928-496D-8F64-43C59FBEF5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297D14-8DF5-430F-B895-2C93681E16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3E5557-D69A-4049-8C78-AF5A6C1B4F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29A08F-7948-45AD-9528-8632D7B6FD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SQLite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SQLite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embedded” SQL databázový systém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serverless“ – nepotrebuje bežať ako samostatný server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single file“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– databáza je v jednom súbore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cross platform“ – beží všade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small footprint“ – knižnica SQLite má do 500 KB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manifest typing“ – stĺpce v tabuľkách nemajú pevný typ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Prečo použiť SQLite?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bez potreby akejkoľvek konfigurácie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stačí „include“ knižnice SQLite a môžete začať pracovať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používané vo veľmi veľa aplikáciách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Google – Android API, chrome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Mozilla Firefox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–  bookmarks, downloads, history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Adobe – Air API, Lightroom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Apple – Safari, iPhone, Mail, ...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embedded devices (RTU apod.)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rýchlosť – pri malom množstve dát rýchlejšie ako väčšina veľkých databázových systémov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Kedy použiť SQLite?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náhrada vlastného súborového formátu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keď nepotrebujete mať dáta centralizované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zdroj dát pre web na hardvérovo slabých zariadeniach s nízkou záťažou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lokálna cache pre dáta pochádzajúce z centralizovanej databázy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interná alebo dočasná databáza Vašej aplikácie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 prototypoch aplikácií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nepoužívajte to v prípade veľkých client/server aplikácií, ktoré spracúvajú veľa požiadaviek naraz alebo obrovské množstvá dát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Rowid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každá tabuľka v SQLite (okrem tabuliek označených WITHOUT ROWID) má špeciálny stĺpec rowid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hodnota rowid je 64-bitový integer, jednoznačná pre každý riadok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možné využiť ako PRIMARY KEY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https://www.sqlitetutorial.net/sqlite-primary-key/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LibreOffice/6.3.4.2.0$Linux_X86_64 LibreOffice_project/30$Build-2</Application>
  <Words>345</Words>
  <Paragraphs>49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2015-12-14T08:34:09Z</dcterms:created>
  <dc:creator>Michal</dc:creator>
  <dc:description/>
  <dc:language>en-US</dc:language>
  <cp:lastModifiedBy/>
  <dcterms:modified xsi:type="dcterms:W3CDTF">2020-02-01T13:35:13Z</dcterms:modified>
  <cp:revision>22</cp:revision>
  <dc:subject/>
  <dc:title>SQLLite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