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Transakcie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0BD46D6-48CD-419B-B8BE-E255663525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Transakcie a JDBC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JDBC podporuje zoskupenie SQL dotazov do transakcií</a:t>
            </a:r>
            <a:endParaRPr b="0" lang="en-US" sz="21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Za kontrolu nad tranzakciami zodpovedá objekt </a:t>
            </a:r>
            <a:r>
              <a:rPr b="0" lang="en-US" sz="2100" spc="-1" strike="noStrike">
                <a:solidFill>
                  <a:srgbClr val="003399"/>
                </a:solidFill>
                <a:latin typeface="Calibri"/>
              </a:rPr>
              <a:t>Connection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object, default mód je auto-commit, t.j., každý SQL dotaz je zabalený ako samostatná transakcia</a:t>
            </a:r>
            <a:endParaRPr b="0" lang="en-US" sz="21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Auto-commit môžeme vypnúť pomocou </a:t>
            </a:r>
            <a:r>
              <a:rPr b="0" lang="en-US" sz="2100" spc="-1" strike="noStrike">
                <a:solidFill>
                  <a:srgbClr val="003399"/>
                </a:solidFill>
                <a:latin typeface="Calibri"/>
              </a:rPr>
              <a:t>con.setAutoCommit(false);</a:t>
            </a:r>
            <a:endParaRPr b="0" lang="en-US" sz="21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A tiež ho potom môžeme zapnúť </a:t>
            </a:r>
            <a:r>
              <a:rPr b="0" lang="en-US" sz="2100" spc="-1" strike="noStrike">
                <a:solidFill>
                  <a:srgbClr val="003399"/>
                </a:solidFill>
                <a:latin typeface="Calibri"/>
              </a:rPr>
              <a:t>con.setAutoCommit(true);</a:t>
            </a:r>
            <a:endParaRPr b="0" lang="en-US" sz="21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Akonáhle je auto-commit vypnutý, žiadny SQL dotaz nebude commitovaný, kým nezavoláme </a:t>
            </a:r>
            <a:r>
              <a:rPr b="0" lang="en-US" sz="2100" spc="-1" strike="noStrike">
                <a:solidFill>
                  <a:srgbClr val="003399"/>
                </a:solidFill>
                <a:latin typeface="Calibri"/>
              </a:rPr>
              <a:t>con.commit();</a:t>
            </a:r>
            <a:endParaRPr b="0" lang="en-US" sz="21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Po (úspešnom) commitnutí transakcie sú všetky vykonané zmeny permanentné. 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F10E1D5-F90C-47E0-ADE0-067AE4B53B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Spracovávanie chýb (Exceptions)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Programs should recover and leave the database in a consistent state. 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If a statement in the try block throws an exception or warning, it can be caught in one of the corresponding catch statements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How might a </a:t>
            </a:r>
            <a:r>
              <a:rPr b="0" lang="en-US" sz="2600" spc="-1" strike="noStrike">
                <a:solidFill>
                  <a:srgbClr val="003399"/>
                </a:solidFill>
                <a:latin typeface="Calibri"/>
              </a:rPr>
              <a:t>finally {…}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block be helpful here?</a:t>
            </a:r>
            <a:endParaRPr b="0" lang="en-US" sz="2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E.g., you could rollback your transaction in a </a:t>
            </a:r>
            <a:br/>
            <a:r>
              <a:rPr b="0" lang="en-US" sz="2600" spc="-1" strike="noStrike">
                <a:solidFill>
                  <a:srgbClr val="003399"/>
                </a:solidFill>
                <a:latin typeface="Calibri"/>
              </a:rPr>
              <a:t>catch { …}</a:t>
            </a: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  block or close database connection and free database related resources in </a:t>
            </a:r>
            <a:r>
              <a:rPr b="0" lang="en-US" sz="2600" spc="-1" strike="noStrike">
                <a:solidFill>
                  <a:srgbClr val="003399"/>
                </a:solidFill>
                <a:latin typeface="Calibri"/>
              </a:rPr>
              <a:t>finally {…} 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53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nodeType="afterEffect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nodeType="afterEffect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nodeType="afterEffect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nodeType="clickEffect" fill="hold">
                      <p:stCondLst>
                        <p:cond delay="indefinite"/>
                      </p:stCondLst>
                      <p:childTnLst>
                        <p:par>
                          <p:cTn id="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LibreOffice/6.3.4.2.0$Linux_X86_64 LibreOffice_project/30$Build-2</Application>
  <Words>455</Words>
  <Paragraphs>87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2015-11-29T19:40:49Z</dcterms:created>
  <dc:creator>Michal</dc:creator>
  <dc:description/>
  <dc:language>en-US</dc:language>
  <cp:lastModifiedBy/>
  <dcterms:modified xsi:type="dcterms:W3CDTF">2020-02-01T14:11:28Z</dcterms:modified>
  <cp:revision>50</cp:revision>
  <dc:subject/>
  <dc:title>Postgres a JAVA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Grizli777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13</vt:i4>
  </property>
</Properties>
</file>