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>
        <p:scale>
          <a:sx n="75" d="100"/>
          <a:sy n="75" d="100"/>
        </p:scale>
        <p:origin x="570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E3E91-8E73-46C5-A5D0-ADF504A2E8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D2C11D-3A4B-4D6A-9482-184ED1E400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60793-AAF5-41D2-83C9-08E299AEB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EBDF-4301-4E47-AB27-6D2AB225BF97}" type="datetimeFigureOut">
              <a:rPr lang="en-US" smtClean="0"/>
              <a:t>2020-08-22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E34A8-2CFC-4501-AFE4-A70FD0862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BA71A-EF55-4E8B-B730-0501923D7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4AC4-2838-4EF7-A345-C77CC6B2B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12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6B036-2004-467E-9130-46CAA00F7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5E4916-3478-4916-A147-3CF7D1934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6D563-DD30-481A-8A04-BACC6CDA2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EBDF-4301-4E47-AB27-6D2AB225BF97}" type="datetimeFigureOut">
              <a:rPr lang="en-US" smtClean="0"/>
              <a:t>2020-08-22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6F4FE-4BAB-4D14-B743-EC35DC731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9F987-DF2C-4D3C-9FCE-B08BB0036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4AC4-2838-4EF7-A345-C77CC6B2B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1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B9B0CC-4CC8-437E-99A5-F696F5B355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81ED5B-19C8-4712-8883-D170F316E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60866-690F-4318-97FD-322569B26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EBDF-4301-4E47-AB27-6D2AB225BF97}" type="datetimeFigureOut">
              <a:rPr lang="en-US" smtClean="0"/>
              <a:t>2020-08-22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FF4CB-1DEA-451B-9A19-939501AEC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CCF22-8638-405C-AE0B-F4FF1AC42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4AC4-2838-4EF7-A345-C77CC6B2B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07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0FCF9-77F0-4B82-A375-C23945F78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48FE5-3A06-4389-A98C-7900150B5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830C2-D1CE-419E-A6A9-A8055B08F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EBDF-4301-4E47-AB27-6D2AB225BF97}" type="datetimeFigureOut">
              <a:rPr lang="en-US" smtClean="0"/>
              <a:t>2020-08-22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E6710-DA4A-401A-B568-A0690735A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E0BB2-587A-4157-BE6B-CFF0F96E3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4AC4-2838-4EF7-A345-C77CC6B2B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51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39FAC-3B25-4515-823B-D2F566EC2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0CAD0-4CEB-4160-85F6-0A9AD05BE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F2701-7421-41DB-AAF4-B4A845F8F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EBDF-4301-4E47-AB27-6D2AB225BF97}" type="datetimeFigureOut">
              <a:rPr lang="en-US" smtClean="0"/>
              <a:t>2020-08-22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017B7-F1A8-4D31-8842-9AFA28DE5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9BCA3-D354-4601-A529-EEBD66BAC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4AC4-2838-4EF7-A345-C77CC6B2B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7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4FCE3-D754-46C9-80D8-0B160821E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46D9D-979A-48AE-9F2E-6A1FA366D7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7C7A09-04D8-49CA-A4C5-251B9E93E2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77FBB-747E-410E-BB16-7F3B1B400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EBDF-4301-4E47-AB27-6D2AB225BF97}" type="datetimeFigureOut">
              <a:rPr lang="en-US" smtClean="0"/>
              <a:t>2020-08-22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40EB0-EA44-4A3D-A2CB-CABF23194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604554-9964-4A2A-84D4-762A72AA9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4AC4-2838-4EF7-A345-C77CC6B2B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55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84ECD-3B8A-4522-8F20-884BFB759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04E99-3C84-4ADA-A7AF-43D5D3535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8091CE-4E97-4C6D-96A1-B95CF60BE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D27EF0-CADB-485E-8019-C1E96F45F6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137C41-1327-4699-B2AB-4671AE182F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C50820-D017-4C09-B526-8ECCA4BB3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EBDF-4301-4E47-AB27-6D2AB225BF97}" type="datetimeFigureOut">
              <a:rPr lang="en-US" smtClean="0"/>
              <a:t>2020-08-22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C52302-C4AB-439F-9149-905F73793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6EA369-9026-4FA0-8789-D6FB8F54D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4AC4-2838-4EF7-A345-C77CC6B2B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408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2A0D9-0462-4FAE-AB09-6C5A8A4A2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EBAC8-AE64-4111-A8EA-16CA20B28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EBDF-4301-4E47-AB27-6D2AB225BF97}" type="datetimeFigureOut">
              <a:rPr lang="en-US" smtClean="0"/>
              <a:t>2020-08-22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076CB9-3803-469D-BBFB-5AE54EB35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B6145F-2E0F-4B32-B1ED-372778C7D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4AC4-2838-4EF7-A345-C77CC6B2B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316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AE43B7-0694-4D09-ADF2-F344BA705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EBDF-4301-4E47-AB27-6D2AB225BF97}" type="datetimeFigureOut">
              <a:rPr lang="en-US" smtClean="0"/>
              <a:t>2020-08-22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72330F-EF50-4AA1-A684-2C6D861FC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124E36-B6D8-405E-93C0-2913D8921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4AC4-2838-4EF7-A345-C77CC6B2B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483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A460C-3987-4EC6-882F-F562B786E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CFD9E-01F4-45E5-AFFF-D1B0C7C2D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06B1A6-EB98-4832-B326-4890D952B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A29BF-DD27-4FDD-9F32-A77DD811B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EBDF-4301-4E47-AB27-6D2AB225BF97}" type="datetimeFigureOut">
              <a:rPr lang="en-US" smtClean="0"/>
              <a:t>2020-08-22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DD763F-D05D-438E-BA41-B7F24ACCB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3922A-FD5F-4A6E-BD83-01D674FCA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4AC4-2838-4EF7-A345-C77CC6B2B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11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CF845-4C87-422A-8EE2-74D677FDA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1C22A9-CA44-455A-AF1F-DA893FB6C5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A762E0-05E4-4C14-BC88-E7B4879D2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F02B40-DFC1-482A-A034-FA93AF3D0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EBDF-4301-4E47-AB27-6D2AB225BF97}" type="datetimeFigureOut">
              <a:rPr lang="en-US" smtClean="0"/>
              <a:t>2020-08-22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CA2A5-E359-4208-BA4D-760DC1813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6A9D5-501B-4BD8-9F38-015BB493D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4AC4-2838-4EF7-A345-C77CC6B2B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22C869-901F-4594-8916-1B657F89B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CEE43-8B54-492B-A65E-396028C68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FE7C3-B4BF-49F6-BCBC-58074C48F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5EBDF-4301-4E47-AB27-6D2AB225BF97}" type="datetimeFigureOut">
              <a:rPr lang="en-US" smtClean="0"/>
              <a:t>2020-08-22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080FB-0344-4946-B1D9-0E8B2D8FF6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685CF-FF91-45A1-AF7D-4ED043CFD5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74AC4-2838-4EF7-A345-C77CC6B2B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80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computer keyboard&#10;&#10;Description automatically generated">
            <a:extLst>
              <a:ext uri="{FF2B5EF4-FFF2-40B4-BE49-F238E27FC236}">
                <a16:creationId xmlns:a16="http://schemas.microsoft.com/office/drawing/2014/main" id="{2CD4CD6E-C47B-489D-8DFA-42B3FD326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9920"/>
            <a:ext cx="2193544" cy="1645158"/>
          </a:xfrm>
          <a:prstGeom prst="rect">
            <a:avLst/>
          </a:prstGeom>
        </p:spPr>
      </p:pic>
      <p:pic>
        <p:nvPicPr>
          <p:cNvPr id="7" name="Picture 6" descr="A screen shot of a computer keyboard&#10;&#10;Description automatically generated">
            <a:extLst>
              <a:ext uri="{FF2B5EF4-FFF2-40B4-BE49-F238E27FC236}">
                <a16:creationId xmlns:a16="http://schemas.microsoft.com/office/drawing/2014/main" id="{18DC0BEF-7C7E-4023-B8C2-78E6B9B3B8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614" y="1899920"/>
            <a:ext cx="2193544" cy="1645158"/>
          </a:xfrm>
          <a:prstGeom prst="rect">
            <a:avLst/>
          </a:prstGeom>
        </p:spPr>
      </p:pic>
      <p:pic>
        <p:nvPicPr>
          <p:cNvPr id="9" name="Picture 8" descr="A close up of a computer keyboard&#10;&#10;Description automatically generated">
            <a:extLst>
              <a:ext uri="{FF2B5EF4-FFF2-40B4-BE49-F238E27FC236}">
                <a16:creationId xmlns:a16="http://schemas.microsoft.com/office/drawing/2014/main" id="{4B96CF74-6871-432E-9616-BAE6264015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228" y="1899920"/>
            <a:ext cx="2193544" cy="1645158"/>
          </a:xfrm>
          <a:prstGeom prst="rect">
            <a:avLst/>
          </a:prstGeom>
        </p:spPr>
      </p:pic>
      <p:pic>
        <p:nvPicPr>
          <p:cNvPr id="11" name="Picture 10" descr="A close up of a computer keyboard&#10;&#10;Description automatically generated">
            <a:extLst>
              <a:ext uri="{FF2B5EF4-FFF2-40B4-BE49-F238E27FC236}">
                <a16:creationId xmlns:a16="http://schemas.microsoft.com/office/drawing/2014/main" id="{8F941362-640C-4241-8937-2502F103F9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842" y="1899920"/>
            <a:ext cx="2193544" cy="1645158"/>
          </a:xfrm>
          <a:prstGeom prst="rect">
            <a:avLst/>
          </a:prstGeom>
        </p:spPr>
      </p:pic>
      <p:pic>
        <p:nvPicPr>
          <p:cNvPr id="13" name="Picture 12" descr="A screen shot of a computer keyboard&#10;&#10;Description automatically generated">
            <a:extLst>
              <a:ext uri="{FF2B5EF4-FFF2-40B4-BE49-F238E27FC236}">
                <a16:creationId xmlns:a16="http://schemas.microsoft.com/office/drawing/2014/main" id="{76E8612C-F9A7-48F1-9381-375138A34F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456" y="1899920"/>
            <a:ext cx="2193544" cy="1645158"/>
          </a:xfrm>
          <a:prstGeom prst="rect">
            <a:avLst/>
          </a:prstGeom>
        </p:spPr>
      </p:pic>
      <p:pic>
        <p:nvPicPr>
          <p:cNvPr id="15" name="Picture 14" descr="A screen shot of a computer keyboard&#10;&#10;Description automatically generated">
            <a:extLst>
              <a:ext uri="{FF2B5EF4-FFF2-40B4-BE49-F238E27FC236}">
                <a16:creationId xmlns:a16="http://schemas.microsoft.com/office/drawing/2014/main" id="{62177388-4BFB-4568-BF87-A46B32652D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272" y="4872228"/>
            <a:ext cx="2193544" cy="1645158"/>
          </a:xfrm>
          <a:prstGeom prst="rect">
            <a:avLst/>
          </a:prstGeom>
        </p:spPr>
      </p:pic>
      <p:pic>
        <p:nvPicPr>
          <p:cNvPr id="17" name="Picture 16" descr="A screen shot of a computer keyboard&#10;&#10;Description automatically generated">
            <a:extLst>
              <a:ext uri="{FF2B5EF4-FFF2-40B4-BE49-F238E27FC236}">
                <a16:creationId xmlns:a16="http://schemas.microsoft.com/office/drawing/2014/main" id="{244BDF30-E8AE-48E5-B364-D6F20FA7C7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3696" y="4872228"/>
            <a:ext cx="2193544" cy="1645158"/>
          </a:xfrm>
          <a:prstGeom prst="rect">
            <a:avLst/>
          </a:prstGeom>
        </p:spPr>
      </p:pic>
      <p:pic>
        <p:nvPicPr>
          <p:cNvPr id="19" name="Picture 18" descr="A screen shot of a computer keyboard&#10;&#10;Description automatically generated">
            <a:extLst>
              <a:ext uri="{FF2B5EF4-FFF2-40B4-BE49-F238E27FC236}">
                <a16:creationId xmlns:a16="http://schemas.microsoft.com/office/drawing/2014/main" id="{7F6E4E67-0287-4B99-A9D4-6CDB0ED3568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72228"/>
            <a:ext cx="2193544" cy="1645158"/>
          </a:xfrm>
          <a:prstGeom prst="rect">
            <a:avLst/>
          </a:prstGeom>
        </p:spPr>
      </p:pic>
      <p:pic>
        <p:nvPicPr>
          <p:cNvPr id="21" name="Picture 20" descr="A screen shot of a computer keyboard&#10;&#10;Description automatically generated">
            <a:extLst>
              <a:ext uri="{FF2B5EF4-FFF2-40B4-BE49-F238E27FC236}">
                <a16:creationId xmlns:a16="http://schemas.microsoft.com/office/drawing/2014/main" id="{CB2873F7-9C89-45F4-A679-0A3A6FC39E5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424" y="4872228"/>
            <a:ext cx="2193544" cy="1645158"/>
          </a:xfrm>
          <a:prstGeom prst="rect">
            <a:avLst/>
          </a:prstGeom>
        </p:spPr>
      </p:pic>
      <p:pic>
        <p:nvPicPr>
          <p:cNvPr id="23" name="Picture 22" descr="A screen shot of a computer keyboard&#10;&#10;Description automatically generated">
            <a:extLst>
              <a:ext uri="{FF2B5EF4-FFF2-40B4-BE49-F238E27FC236}">
                <a16:creationId xmlns:a16="http://schemas.microsoft.com/office/drawing/2014/main" id="{2CD59F9C-265E-41AD-95CF-137E641A25F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848" y="4872228"/>
            <a:ext cx="2193544" cy="164515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5BADEEE-A85D-4919-9114-14A317B13CFB}"/>
              </a:ext>
            </a:extLst>
          </p:cNvPr>
          <p:cNvSpPr txBox="1"/>
          <p:nvPr/>
        </p:nvSpPr>
        <p:spPr>
          <a:xfrm>
            <a:off x="0" y="1147445"/>
            <a:ext cx="345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100000"/>
                  </a:schemeClr>
                </a:solidFill>
              </a:rPr>
              <a:t>Wrong (current habit)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42E7F7-FA24-4EEE-8991-0C01FE4CF1FD}"/>
              </a:ext>
            </a:extLst>
          </p:cNvPr>
          <p:cNvSpPr txBox="1"/>
          <p:nvPr/>
        </p:nvSpPr>
        <p:spPr>
          <a:xfrm>
            <a:off x="0" y="3839321"/>
            <a:ext cx="345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100000"/>
                  </a:schemeClr>
                </a:solidFill>
              </a:rPr>
              <a:t>Better (desired habit)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C3365E-97E4-4E9E-9B24-AFE6A9ADB3A0}"/>
              </a:ext>
            </a:extLst>
          </p:cNvPr>
          <p:cNvSpPr txBox="1"/>
          <p:nvPr/>
        </p:nvSpPr>
        <p:spPr>
          <a:xfrm>
            <a:off x="5006848" y="1516777"/>
            <a:ext cx="345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100000"/>
                  </a:schemeClr>
                </a:solidFill>
              </a:rPr>
              <a:t>Middle finger </a:t>
            </a:r>
            <a:r>
              <a:rPr lang="en-US" b="1" dirty="0">
                <a:solidFill>
                  <a:schemeClr val="accent2">
                    <a:lumMod val="100000"/>
                  </a:schemeClr>
                </a:solidFill>
                <a:sym typeface="Wingdings" panose="05000000000000000000" pitchFamily="2" charset="2"/>
              </a:rPr>
              <a:t></a:t>
            </a:r>
            <a:endParaRPr lang="en-US" b="1" dirty="0">
              <a:solidFill>
                <a:schemeClr val="accent2">
                  <a:lumMod val="10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64B796-AE12-4FDA-A579-F33EBD7BAF52}"/>
              </a:ext>
            </a:extLst>
          </p:cNvPr>
          <p:cNvSpPr txBox="1"/>
          <p:nvPr/>
        </p:nvSpPr>
        <p:spPr>
          <a:xfrm>
            <a:off x="5006848" y="4374277"/>
            <a:ext cx="2193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100000"/>
                  </a:schemeClr>
                </a:solidFill>
              </a:rPr>
              <a:t>Ring finger </a:t>
            </a:r>
            <a:r>
              <a:rPr lang="en-US" b="1" dirty="0">
                <a:solidFill>
                  <a:schemeClr val="accent6">
                    <a:lumMod val="100000"/>
                  </a:schemeClr>
                </a:solidFill>
                <a:sym typeface="Wingdings" panose="05000000000000000000" pitchFamily="2" charset="2"/>
              </a:rPr>
              <a:t></a:t>
            </a:r>
            <a:endParaRPr lang="en-US" b="1" dirty="0">
              <a:solidFill>
                <a:schemeClr val="accent6">
                  <a:lumMod val="10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93F222-6B37-4A87-B223-15F06686285A}"/>
              </a:ext>
            </a:extLst>
          </p:cNvPr>
          <p:cNvSpPr txBox="1"/>
          <p:nvPr/>
        </p:nvSpPr>
        <p:spPr>
          <a:xfrm>
            <a:off x="10013696" y="1516777"/>
            <a:ext cx="345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100000"/>
                  </a:schemeClr>
                </a:solidFill>
              </a:rPr>
              <a:t>Middle finger </a:t>
            </a:r>
            <a:r>
              <a:rPr lang="en-US" b="1" dirty="0">
                <a:solidFill>
                  <a:schemeClr val="accent2">
                    <a:lumMod val="100000"/>
                  </a:schemeClr>
                </a:solidFill>
                <a:sym typeface="Wingdings" panose="05000000000000000000" pitchFamily="2" charset="2"/>
              </a:rPr>
              <a:t></a:t>
            </a:r>
            <a:endParaRPr lang="en-US" b="1" dirty="0">
              <a:solidFill>
                <a:schemeClr val="accent2">
                  <a:lumMod val="10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66859D-409D-40DC-A66F-FE6F69A08BBE}"/>
              </a:ext>
            </a:extLst>
          </p:cNvPr>
          <p:cNvSpPr txBox="1"/>
          <p:nvPr/>
        </p:nvSpPr>
        <p:spPr>
          <a:xfrm>
            <a:off x="7498842" y="1516777"/>
            <a:ext cx="345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100000"/>
                  </a:schemeClr>
                </a:solidFill>
              </a:rPr>
              <a:t>Middle finger </a:t>
            </a:r>
            <a:r>
              <a:rPr lang="en-US" b="1" dirty="0">
                <a:solidFill>
                  <a:schemeClr val="accent2">
                    <a:lumMod val="100000"/>
                  </a:schemeClr>
                </a:solidFill>
                <a:sym typeface="Wingdings" panose="05000000000000000000" pitchFamily="2" charset="2"/>
              </a:rPr>
              <a:t></a:t>
            </a:r>
            <a:endParaRPr lang="en-US" b="1" dirty="0">
              <a:solidFill>
                <a:schemeClr val="accent2">
                  <a:lumMod val="10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2F9976-D66C-4ABB-A919-8537A8CC0AFC}"/>
              </a:ext>
            </a:extLst>
          </p:cNvPr>
          <p:cNvSpPr txBox="1"/>
          <p:nvPr/>
        </p:nvSpPr>
        <p:spPr>
          <a:xfrm>
            <a:off x="7498842" y="4374277"/>
            <a:ext cx="2193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100000"/>
                  </a:schemeClr>
                </a:solidFill>
              </a:rPr>
              <a:t>Ring finger </a:t>
            </a:r>
            <a:r>
              <a:rPr lang="en-US" b="1" dirty="0">
                <a:solidFill>
                  <a:schemeClr val="accent6">
                    <a:lumMod val="100000"/>
                  </a:schemeClr>
                </a:solidFill>
                <a:sym typeface="Wingdings" panose="05000000000000000000" pitchFamily="2" charset="2"/>
              </a:rPr>
              <a:t></a:t>
            </a:r>
            <a:endParaRPr lang="en-US" b="1" dirty="0">
              <a:solidFill>
                <a:schemeClr val="accent6">
                  <a:lumMod val="10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E575EF7-0E55-43F7-9853-E7DF9EDFD7D0}"/>
              </a:ext>
            </a:extLst>
          </p:cNvPr>
          <p:cNvSpPr txBox="1"/>
          <p:nvPr/>
        </p:nvSpPr>
        <p:spPr>
          <a:xfrm>
            <a:off x="9990836" y="4374277"/>
            <a:ext cx="2193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100000"/>
                  </a:schemeClr>
                </a:solidFill>
              </a:rPr>
              <a:t>Ring finger </a:t>
            </a:r>
            <a:r>
              <a:rPr lang="en-US" b="1" dirty="0">
                <a:solidFill>
                  <a:schemeClr val="accent6">
                    <a:lumMod val="100000"/>
                  </a:schemeClr>
                </a:solidFill>
                <a:sym typeface="Wingdings" panose="05000000000000000000" pitchFamily="2" charset="2"/>
              </a:rPr>
              <a:t></a:t>
            </a:r>
            <a:endParaRPr lang="en-US" b="1" dirty="0">
              <a:solidFill>
                <a:schemeClr val="accent6">
                  <a:lumMod val="10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F0B864E-DFA1-4756-8152-9D17B05CA4BD}"/>
              </a:ext>
            </a:extLst>
          </p:cNvPr>
          <p:cNvSpPr txBox="1">
            <a:spLocks/>
          </p:cNvSpPr>
          <p:nvPr/>
        </p:nvSpPr>
        <p:spPr>
          <a:xfrm>
            <a:off x="791973" y="254619"/>
            <a:ext cx="609598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>
                <a:lumMod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100000"/>
                  </a:schemeClr>
                </a:solidFill>
              </a:rPr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B502D3-D0BA-4099-A217-73DCD5978EFD}"/>
              </a:ext>
            </a:extLst>
          </p:cNvPr>
          <p:cNvSpPr txBox="1">
            <a:spLocks/>
          </p:cNvSpPr>
          <p:nvPr/>
        </p:nvSpPr>
        <p:spPr>
          <a:xfrm>
            <a:off x="3291587" y="254619"/>
            <a:ext cx="609598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>
                <a:lumMod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100000"/>
                  </a:schemeClr>
                </a:solidFill>
              </a:rPr>
              <a:t>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DB8E552-F283-460C-8EE6-A3F8E4E26767}"/>
              </a:ext>
            </a:extLst>
          </p:cNvPr>
          <p:cNvSpPr txBox="1">
            <a:spLocks/>
          </p:cNvSpPr>
          <p:nvPr/>
        </p:nvSpPr>
        <p:spPr>
          <a:xfrm>
            <a:off x="5791202" y="254619"/>
            <a:ext cx="609598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>
                <a:lumMod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100000"/>
                  </a:schemeClr>
                </a:solidFill>
              </a:rPr>
              <a:t>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7EB4542-F274-470A-A962-D0457B693809}"/>
              </a:ext>
            </a:extLst>
          </p:cNvPr>
          <p:cNvSpPr txBox="1">
            <a:spLocks/>
          </p:cNvSpPr>
          <p:nvPr/>
        </p:nvSpPr>
        <p:spPr>
          <a:xfrm>
            <a:off x="8290816" y="254619"/>
            <a:ext cx="609598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>
                <a:lumMod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100000"/>
                  </a:schemeClr>
                </a:solidFill>
              </a:rPr>
              <a:t>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973DDA0-AC44-494E-8D22-6F2E07FD13D6}"/>
              </a:ext>
            </a:extLst>
          </p:cNvPr>
          <p:cNvSpPr txBox="1">
            <a:spLocks/>
          </p:cNvSpPr>
          <p:nvPr/>
        </p:nvSpPr>
        <p:spPr>
          <a:xfrm>
            <a:off x="10790429" y="254619"/>
            <a:ext cx="609598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>
                <a:lumMod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100000"/>
                  </a:schemeClr>
                </a:solidFill>
              </a:rPr>
              <a:t>o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6735DF7-6298-414A-81DB-068BD4EBDA15}"/>
              </a:ext>
            </a:extLst>
          </p:cNvPr>
          <p:cNvSpPr txBox="1"/>
          <p:nvPr/>
        </p:nvSpPr>
        <p:spPr>
          <a:xfrm>
            <a:off x="2516901" y="1516777"/>
            <a:ext cx="2176257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6">
                    <a:lumMod val="100000"/>
                  </a:schemeClr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100000"/>
                  </a:schemeClr>
                </a:solidFill>
              </a:rPr>
              <a:t>Middle finger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F56E616-137B-40FA-B208-D13C078AF436}"/>
              </a:ext>
            </a:extLst>
          </p:cNvPr>
          <p:cNvSpPr txBox="1"/>
          <p:nvPr/>
        </p:nvSpPr>
        <p:spPr>
          <a:xfrm>
            <a:off x="2516901" y="4374277"/>
            <a:ext cx="2176257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6">
                    <a:lumMod val="100000"/>
                  </a:schemeClr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100000"/>
                  </a:schemeClr>
                </a:solidFill>
              </a:rPr>
              <a:t>Middle finger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D76BB61-3319-4ACA-8656-7B555BE45F26}"/>
              </a:ext>
            </a:extLst>
          </p:cNvPr>
          <p:cNvSpPr txBox="1"/>
          <p:nvPr/>
        </p:nvSpPr>
        <p:spPr>
          <a:xfrm>
            <a:off x="0" y="4374277"/>
            <a:ext cx="2176257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6">
                    <a:lumMod val="100000"/>
                  </a:schemeClr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100000"/>
                  </a:schemeClr>
                </a:solidFill>
              </a:rPr>
              <a:t>Index finger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B48E84-D6CE-4163-BABB-696E83158B62}"/>
              </a:ext>
            </a:extLst>
          </p:cNvPr>
          <p:cNvSpPr txBox="1"/>
          <p:nvPr/>
        </p:nvSpPr>
        <p:spPr>
          <a:xfrm>
            <a:off x="0" y="1516777"/>
            <a:ext cx="2176257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6">
                    <a:lumMod val="100000"/>
                  </a:schemeClr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100000"/>
                  </a:schemeClr>
                </a:solidFill>
              </a:rPr>
              <a:t>Index finger</a:t>
            </a: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BAEA8FB4-E62D-480D-88BC-6DF69AB247E2}"/>
              </a:ext>
            </a:extLst>
          </p:cNvPr>
          <p:cNvSpPr/>
          <p:nvPr/>
        </p:nvSpPr>
        <p:spPr>
          <a:xfrm rot="5400000">
            <a:off x="8762862" y="2085198"/>
            <a:ext cx="415708" cy="404195"/>
          </a:xfrm>
          <a:prstGeom prst="rightArrow">
            <a:avLst/>
          </a:prstGeom>
          <a:solidFill>
            <a:schemeClr val="accent2">
              <a:lumMod val="10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lumMod val="100000"/>
                    <a:shade val="50000"/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5489C3F5-BB36-4BF7-AC00-D4C925D6A48B}"/>
              </a:ext>
            </a:extLst>
          </p:cNvPr>
          <p:cNvSpPr/>
          <p:nvPr/>
        </p:nvSpPr>
        <p:spPr>
          <a:xfrm rot="5400000">
            <a:off x="6286362" y="2054719"/>
            <a:ext cx="415708" cy="404195"/>
          </a:xfrm>
          <a:prstGeom prst="rightArrow">
            <a:avLst/>
          </a:prstGeom>
          <a:solidFill>
            <a:schemeClr val="accent2">
              <a:lumMod val="10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lumMod val="100000"/>
                    <a:shade val="50000"/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E3AE392E-08D8-4CA0-BC9F-1DF76CEC6D20}"/>
              </a:ext>
            </a:extLst>
          </p:cNvPr>
          <p:cNvSpPr/>
          <p:nvPr/>
        </p:nvSpPr>
        <p:spPr>
          <a:xfrm rot="5400000">
            <a:off x="11239364" y="1902319"/>
            <a:ext cx="415708" cy="404195"/>
          </a:xfrm>
          <a:prstGeom prst="rightArrow">
            <a:avLst/>
          </a:prstGeom>
          <a:solidFill>
            <a:schemeClr val="accent2">
              <a:lumMod val="10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lumMod val="100000"/>
                    <a:shade val="50000"/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75A09E36-4EDF-421D-A887-39C044AABCBC}"/>
              </a:ext>
            </a:extLst>
          </p:cNvPr>
          <p:cNvSpPr/>
          <p:nvPr/>
        </p:nvSpPr>
        <p:spPr>
          <a:xfrm rot="5400000">
            <a:off x="8762862" y="5047474"/>
            <a:ext cx="415708" cy="404195"/>
          </a:xfrm>
          <a:prstGeom prst="rightArrow">
            <a:avLst/>
          </a:prstGeom>
          <a:solidFill>
            <a:schemeClr val="accent6">
              <a:lumMod val="10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lumMod val="100000"/>
                    <a:shade val="50000"/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950F7E75-2C80-4EBA-8A19-809B6E58FAAE}"/>
              </a:ext>
            </a:extLst>
          </p:cNvPr>
          <p:cNvSpPr/>
          <p:nvPr/>
        </p:nvSpPr>
        <p:spPr>
          <a:xfrm rot="5400000">
            <a:off x="6286362" y="5016995"/>
            <a:ext cx="415708" cy="404195"/>
          </a:xfrm>
          <a:prstGeom prst="rightArrow">
            <a:avLst/>
          </a:prstGeom>
          <a:solidFill>
            <a:schemeClr val="accent6">
              <a:lumMod val="10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lumMod val="100000"/>
                    <a:shade val="50000"/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851D0421-B8DB-4137-9242-23A838409249}"/>
              </a:ext>
            </a:extLst>
          </p:cNvPr>
          <p:cNvSpPr/>
          <p:nvPr/>
        </p:nvSpPr>
        <p:spPr>
          <a:xfrm rot="5400000">
            <a:off x="11296514" y="4931271"/>
            <a:ext cx="415708" cy="404195"/>
          </a:xfrm>
          <a:prstGeom prst="rightArrow">
            <a:avLst/>
          </a:prstGeom>
          <a:solidFill>
            <a:schemeClr val="accent6">
              <a:lumMod val="10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lumMod val="100000"/>
                    <a:shade val="50000"/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18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41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Mechtel</dc:creator>
  <cp:lastModifiedBy>Jan Mechtel</cp:lastModifiedBy>
  <cp:revision>1</cp:revision>
  <dcterms:created xsi:type="dcterms:W3CDTF">2020-08-22T21:50:09Z</dcterms:created>
  <dcterms:modified xsi:type="dcterms:W3CDTF">2020-08-22T22:27:32Z</dcterms:modified>
</cp:coreProperties>
</file>