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7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95" d="100"/>
          <a:sy n="95" d="100"/>
        </p:scale>
        <p:origin x="-25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A7E2-E217-4A91-9677-B71B871DF971}" type="datetimeFigureOut">
              <a:rPr lang="sk-SK" smtClean="0"/>
              <a:t>30. 4. 2016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8718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A7E2-E217-4A91-9677-B71B871DF971}" type="datetimeFigureOut">
              <a:rPr lang="sk-SK" smtClean="0"/>
              <a:t>30. 4. 2016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7224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A7E2-E217-4A91-9677-B71B871DF971}" type="datetimeFigureOut">
              <a:rPr lang="sk-SK" smtClean="0"/>
              <a:t>30. 4. 2016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029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A7E2-E217-4A91-9677-B71B871DF971}" type="datetimeFigureOut">
              <a:rPr lang="sk-SK" smtClean="0"/>
              <a:t>30. 4. 2016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9023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A7E2-E217-4A91-9677-B71B871DF971}" type="datetimeFigureOut">
              <a:rPr lang="sk-SK" smtClean="0"/>
              <a:t>30. 4. 2016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8771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A7E2-E217-4A91-9677-B71B871DF971}" type="datetimeFigureOut">
              <a:rPr lang="sk-SK" smtClean="0"/>
              <a:t>30. 4. 2016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6873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A7E2-E217-4A91-9677-B71B871DF971}" type="datetimeFigureOut">
              <a:rPr lang="sk-SK" smtClean="0"/>
              <a:t>30. 4. 2016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1255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A7E2-E217-4A91-9677-B71B871DF971}" type="datetimeFigureOut">
              <a:rPr lang="sk-SK" smtClean="0"/>
              <a:t>30. 4. 2016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392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A7E2-E217-4A91-9677-B71B871DF971}" type="datetimeFigureOut">
              <a:rPr lang="sk-SK" smtClean="0"/>
              <a:t>30. 4. 2016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9603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A7E2-E217-4A91-9677-B71B871DF971}" type="datetimeFigureOut">
              <a:rPr lang="sk-SK" smtClean="0"/>
              <a:t>30. 4. 2016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951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A7E2-E217-4A91-9677-B71B871DF971}" type="datetimeFigureOut">
              <a:rPr lang="sk-SK" smtClean="0"/>
              <a:t>30. 4. 2016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2601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6A7E2-E217-4A91-9677-B71B871DF971}" type="datetimeFigureOut">
              <a:rPr lang="sk-SK" smtClean="0"/>
              <a:t>30. 4. 2016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8758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901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grpSp>
        <p:nvGrpSpPr>
          <p:cNvPr id="4" name="Skupina 3"/>
          <p:cNvGrpSpPr/>
          <p:nvPr/>
        </p:nvGrpSpPr>
        <p:grpSpPr>
          <a:xfrm>
            <a:off x="323533" y="2239596"/>
            <a:ext cx="8315252" cy="3464774"/>
            <a:chOff x="0" y="0"/>
            <a:chExt cx="5125250" cy="2135904"/>
          </a:xfrm>
        </p:grpSpPr>
        <p:grpSp>
          <p:nvGrpSpPr>
            <p:cNvPr id="5" name="Skupina 4"/>
            <p:cNvGrpSpPr/>
            <p:nvPr/>
          </p:nvGrpSpPr>
          <p:grpSpPr>
            <a:xfrm>
              <a:off x="3365607" y="0"/>
              <a:ext cx="1759643" cy="1206393"/>
              <a:chOff x="0" y="0"/>
              <a:chExt cx="1759643" cy="1206393"/>
            </a:xfrm>
          </p:grpSpPr>
          <p:pic>
            <p:nvPicPr>
              <p:cNvPr id="19" name="Obrázok 18" descr="C:\Users\Janko\Downloads\computer.pn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8601" y="0"/>
                <a:ext cx="461042" cy="45335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0" name="Rovná spojovacia šípka 19"/>
              <p:cNvCxnSpPr/>
              <p:nvPr/>
            </p:nvCxnSpPr>
            <p:spPr>
              <a:xfrm flipH="1">
                <a:off x="0" y="376518"/>
                <a:ext cx="991240" cy="7069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Rovná spojovacia šípka 20"/>
              <p:cNvCxnSpPr/>
              <p:nvPr/>
            </p:nvCxnSpPr>
            <p:spPr>
              <a:xfrm flipV="1">
                <a:off x="192101" y="453358"/>
                <a:ext cx="1067920" cy="75303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Blok textu 31"/>
              <p:cNvSpPr txBox="1"/>
              <p:nvPr/>
            </p:nvSpPr>
            <p:spPr>
              <a:xfrm rot="19315288">
                <a:off x="353465" y="868296"/>
                <a:ext cx="1274461" cy="260809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sk-SK" sz="1200">
                    <a:effectLst/>
                    <a:latin typeface="Times New Roman"/>
                    <a:ea typeface="Calibri"/>
                    <a:cs typeface="Times New Roman"/>
                  </a:rPr>
                  <a:t>Bluetooth + WiFi</a:t>
                </a:r>
              </a:p>
            </p:txBody>
          </p:sp>
        </p:grpSp>
        <p:grpSp>
          <p:nvGrpSpPr>
            <p:cNvPr id="6" name="Skupina 5"/>
            <p:cNvGrpSpPr/>
            <p:nvPr/>
          </p:nvGrpSpPr>
          <p:grpSpPr>
            <a:xfrm>
              <a:off x="0" y="338098"/>
              <a:ext cx="3435351" cy="1797806"/>
              <a:chOff x="0" y="0"/>
              <a:chExt cx="3435351" cy="1797806"/>
            </a:xfrm>
          </p:grpSpPr>
          <p:sp>
            <p:nvSpPr>
              <p:cNvPr id="7" name="Oblúk 6"/>
              <p:cNvSpPr/>
              <p:nvPr/>
            </p:nvSpPr>
            <p:spPr>
              <a:xfrm rot="10800000">
                <a:off x="2489627" y="607039"/>
                <a:ext cx="261796" cy="469238"/>
              </a:xfrm>
              <a:prstGeom prst="arc">
                <a:avLst>
                  <a:gd name="adj1" fmla="val 16200000"/>
                  <a:gd name="adj2" fmla="val 5317087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sk-SK"/>
              </a:p>
            </p:txBody>
          </p:sp>
          <p:grpSp>
            <p:nvGrpSpPr>
              <p:cNvPr id="8" name="Skupina 7"/>
              <p:cNvGrpSpPr/>
              <p:nvPr/>
            </p:nvGrpSpPr>
            <p:grpSpPr>
              <a:xfrm>
                <a:off x="0" y="0"/>
                <a:ext cx="3435351" cy="1797806"/>
                <a:chOff x="0" y="0"/>
                <a:chExt cx="3435351" cy="1797806"/>
              </a:xfrm>
            </p:grpSpPr>
            <p:sp>
              <p:nvSpPr>
                <p:cNvPr id="9" name="Oblúk 8"/>
                <p:cNvSpPr/>
                <p:nvPr/>
              </p:nvSpPr>
              <p:spPr>
                <a:xfrm rot="10800000">
                  <a:off x="1890272" y="391886"/>
                  <a:ext cx="360680" cy="790575"/>
                </a:xfrm>
                <a:prstGeom prst="arc">
                  <a:avLst>
                    <a:gd name="adj1" fmla="val 16200000"/>
                    <a:gd name="adj2" fmla="val 5317087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sk-SK"/>
                </a:p>
              </p:txBody>
            </p:sp>
            <p:grpSp>
              <p:nvGrpSpPr>
                <p:cNvPr id="10" name="Skupina 9"/>
                <p:cNvGrpSpPr/>
                <p:nvPr/>
              </p:nvGrpSpPr>
              <p:grpSpPr>
                <a:xfrm>
                  <a:off x="0" y="0"/>
                  <a:ext cx="3435351" cy="1797806"/>
                  <a:chOff x="0" y="0"/>
                  <a:chExt cx="3435351" cy="1797806"/>
                </a:xfrm>
              </p:grpSpPr>
              <p:pic>
                <p:nvPicPr>
                  <p:cNvPr id="11" name="Obrázok 10" descr="Android variant Free Icon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773936" y="607039"/>
                    <a:ext cx="576302" cy="57630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2" name="Obrázok 11" descr="http://www.studiobyvania.sk/images_upd/products/gACV7Uvh9KZT.jpg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215153"/>
                    <a:ext cx="1475334" cy="101429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3" name="Obrázok 12" descr="https://openclipart.org/image/2400px/svg_to_png/170979/camera-icon-estilizado-nofeet-nohandle.png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2881512" y="307362"/>
                    <a:ext cx="330414" cy="26125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4" name="Oblúk 13"/>
                  <p:cNvSpPr/>
                  <p:nvPr/>
                </p:nvSpPr>
                <p:spPr>
                  <a:xfrm rot="10800000">
                    <a:off x="1613647" y="276626"/>
                    <a:ext cx="445135" cy="975360"/>
                  </a:xfrm>
                  <a:prstGeom prst="arc">
                    <a:avLst>
                      <a:gd name="adj1" fmla="val 16200000"/>
                      <a:gd name="adj2" fmla="val 5317087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sk-SK"/>
                  </a:p>
                </p:txBody>
              </p:sp>
              <p:sp>
                <p:nvSpPr>
                  <p:cNvPr id="15" name="Oblúk 14"/>
                  <p:cNvSpPr/>
                  <p:nvPr/>
                </p:nvSpPr>
                <p:spPr>
                  <a:xfrm rot="10800000">
                    <a:off x="2251422" y="499463"/>
                    <a:ext cx="294341" cy="644947"/>
                  </a:xfrm>
                  <a:prstGeom prst="arc">
                    <a:avLst>
                      <a:gd name="adj1" fmla="val 16200000"/>
                      <a:gd name="adj2" fmla="val 5317087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sk-SK"/>
                  </a:p>
                </p:txBody>
              </p:sp>
              <p:sp>
                <p:nvSpPr>
                  <p:cNvPr id="16" name="Oblúk 15"/>
                  <p:cNvSpPr/>
                  <p:nvPr/>
                </p:nvSpPr>
                <p:spPr>
                  <a:xfrm rot="10800000">
                    <a:off x="2689411" y="714616"/>
                    <a:ext cx="192101" cy="253061"/>
                  </a:xfrm>
                  <a:prstGeom prst="arc">
                    <a:avLst>
                      <a:gd name="adj1" fmla="val 16200000"/>
                      <a:gd name="adj2" fmla="val 5323409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sk-SK"/>
                  </a:p>
                </p:txBody>
              </p:sp>
              <p:sp>
                <p:nvSpPr>
                  <p:cNvPr id="17" name="Blok textu 51"/>
                  <p:cNvSpPr txBox="1"/>
                  <p:nvPr/>
                </p:nvSpPr>
                <p:spPr>
                  <a:xfrm rot="21053639">
                    <a:off x="1534348" y="1312638"/>
                    <a:ext cx="1391479" cy="485168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Aft>
                        <a:spcPts val="1000"/>
                      </a:spcAft>
                    </a:pPr>
                    <a:r>
                      <a:rPr lang="sk-SK" sz="1200">
                        <a:effectLst/>
                        <a:latin typeface="Times New Roman"/>
                        <a:ea typeface="Calibri"/>
                        <a:cs typeface="Times New Roman"/>
                      </a:rPr>
                      <a:t>Ultrazvukový senzor vzdialenosti</a:t>
                    </a:r>
                  </a:p>
                </p:txBody>
              </p:sp>
              <p:sp>
                <p:nvSpPr>
                  <p:cNvPr id="18" name="Blok textu 52"/>
                  <p:cNvSpPr txBox="1"/>
                  <p:nvPr/>
                </p:nvSpPr>
                <p:spPr>
                  <a:xfrm rot="21399198">
                    <a:off x="2758568" y="0"/>
                    <a:ext cx="676783" cy="26035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50000"/>
                      </a:lnSpc>
                      <a:spcAft>
                        <a:spcPts val="1000"/>
                      </a:spcAft>
                    </a:pPr>
                    <a:r>
                      <a:rPr lang="sk-SK" sz="1200">
                        <a:effectLst/>
                        <a:latin typeface="Times New Roman"/>
                        <a:ea typeface="Calibri"/>
                        <a:cs typeface="Times New Roman"/>
                      </a:rPr>
                      <a:t>kamera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410926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915816" y="2708920"/>
            <a:ext cx="2448272" cy="888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Arduino</a:t>
            </a:r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2928521" y="1491324"/>
            <a:ext cx="1512168" cy="889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Ovládač motorov</a:t>
            </a:r>
            <a:endParaRPr lang="sk-SK" dirty="0"/>
          </a:p>
        </p:txBody>
      </p:sp>
      <p:sp>
        <p:nvSpPr>
          <p:cNvPr id="8" name="Obdĺžnik 7"/>
          <p:cNvSpPr/>
          <p:nvPr/>
        </p:nvSpPr>
        <p:spPr>
          <a:xfrm>
            <a:off x="2928532" y="550926"/>
            <a:ext cx="1512168" cy="61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/>
              <a:t>M</a:t>
            </a:r>
            <a:r>
              <a:rPr lang="sk-SK" dirty="0" smtClean="0"/>
              <a:t>otory</a:t>
            </a:r>
            <a:endParaRPr lang="sk-SK" dirty="0"/>
          </a:p>
        </p:txBody>
      </p:sp>
      <p:sp>
        <p:nvSpPr>
          <p:cNvPr id="14" name="Obdĺžnik 13"/>
          <p:cNvSpPr/>
          <p:nvPr/>
        </p:nvSpPr>
        <p:spPr>
          <a:xfrm>
            <a:off x="6526006" y="3281708"/>
            <a:ext cx="1619672" cy="61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UZV</a:t>
            </a:r>
            <a:r>
              <a:rPr lang="sk-SK" dirty="0" smtClean="0"/>
              <a:t> senzor</a:t>
            </a:r>
            <a:endParaRPr lang="sk-SK" dirty="0"/>
          </a:p>
        </p:txBody>
      </p:sp>
      <p:sp>
        <p:nvSpPr>
          <p:cNvPr id="15" name="Obdĺžnik 14"/>
          <p:cNvSpPr/>
          <p:nvPr/>
        </p:nvSpPr>
        <p:spPr>
          <a:xfrm>
            <a:off x="6526006" y="2402922"/>
            <a:ext cx="1619672" cy="61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Bluetooth</a:t>
            </a:r>
            <a:endParaRPr lang="sk-SK" dirty="0"/>
          </a:p>
        </p:txBody>
      </p:sp>
      <p:sp>
        <p:nvSpPr>
          <p:cNvPr id="21" name="Obdĺžnik 20"/>
          <p:cNvSpPr/>
          <p:nvPr/>
        </p:nvSpPr>
        <p:spPr>
          <a:xfrm>
            <a:off x="547537" y="2708922"/>
            <a:ext cx="1944216" cy="8886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Raspberry</a:t>
            </a:r>
            <a:r>
              <a:rPr lang="sk-SK" dirty="0" smtClean="0"/>
              <a:t> Pi</a:t>
            </a:r>
            <a:endParaRPr lang="sk-SK" dirty="0"/>
          </a:p>
        </p:txBody>
      </p:sp>
      <p:sp>
        <p:nvSpPr>
          <p:cNvPr id="27" name="Obdĺžnik 26"/>
          <p:cNvSpPr/>
          <p:nvPr/>
        </p:nvSpPr>
        <p:spPr>
          <a:xfrm>
            <a:off x="1619672" y="1664804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/>
              <a:t>Kamera</a:t>
            </a:r>
          </a:p>
        </p:txBody>
      </p:sp>
      <p:cxnSp>
        <p:nvCxnSpPr>
          <p:cNvPr id="29" name="Rovná spojnica 28"/>
          <p:cNvCxnSpPr>
            <a:stCxn id="21" idx="0"/>
            <a:endCxn id="21" idx="0"/>
          </p:cNvCxnSpPr>
          <p:nvPr/>
        </p:nvCxnSpPr>
        <p:spPr>
          <a:xfrm>
            <a:off x="1519645" y="2708922"/>
            <a:ext cx="0" cy="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6" name="Obdĺžnik 35"/>
          <p:cNvSpPr/>
          <p:nvPr/>
        </p:nvSpPr>
        <p:spPr>
          <a:xfrm>
            <a:off x="6944707" y="550926"/>
            <a:ext cx="1512000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Svetlá</a:t>
            </a:r>
            <a:endParaRPr lang="sk-SK" dirty="0"/>
          </a:p>
        </p:txBody>
      </p:sp>
      <p:sp>
        <p:nvSpPr>
          <p:cNvPr id="37" name="Obdĺžnik 36"/>
          <p:cNvSpPr/>
          <p:nvPr/>
        </p:nvSpPr>
        <p:spPr>
          <a:xfrm>
            <a:off x="5211198" y="550926"/>
            <a:ext cx="1512168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 err="1"/>
              <a:t>F</a:t>
            </a:r>
            <a:r>
              <a:rPr lang="sk-SK" dirty="0" err="1" smtClean="0"/>
              <a:t>otorezistor</a:t>
            </a:r>
            <a:endParaRPr lang="sk-SK" dirty="0"/>
          </a:p>
        </p:txBody>
      </p:sp>
      <p:sp>
        <p:nvSpPr>
          <p:cNvPr id="47" name="Obdĺžnik 46"/>
          <p:cNvSpPr/>
          <p:nvPr/>
        </p:nvSpPr>
        <p:spPr>
          <a:xfrm>
            <a:off x="4389866" y="4202750"/>
            <a:ext cx="1948444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/>
              <a:t>B</a:t>
            </a:r>
            <a:r>
              <a:rPr lang="sk-SK" dirty="0" smtClean="0"/>
              <a:t>aterky</a:t>
            </a:r>
            <a:endParaRPr lang="sk-SK" dirty="0"/>
          </a:p>
        </p:txBody>
      </p:sp>
      <p:sp>
        <p:nvSpPr>
          <p:cNvPr id="48" name="Obdĺžnik 47"/>
          <p:cNvSpPr/>
          <p:nvPr/>
        </p:nvSpPr>
        <p:spPr>
          <a:xfrm>
            <a:off x="1791227" y="4202750"/>
            <a:ext cx="1947600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Napájací systém</a:t>
            </a:r>
            <a:endParaRPr lang="sk-SK" dirty="0"/>
          </a:p>
        </p:txBody>
      </p:sp>
      <p:cxnSp>
        <p:nvCxnSpPr>
          <p:cNvPr id="77" name="Zalomená spojnica 76"/>
          <p:cNvCxnSpPr>
            <a:stCxn id="21" idx="2"/>
            <a:endCxn id="48" idx="1"/>
          </p:cNvCxnSpPr>
          <p:nvPr/>
        </p:nvCxnSpPr>
        <p:spPr>
          <a:xfrm rot="16200000" flipH="1">
            <a:off x="1130528" y="3986650"/>
            <a:ext cx="1049817" cy="271582"/>
          </a:xfrm>
          <a:prstGeom prst="bentConnector2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9" name="Zalomená spojnica 108"/>
          <p:cNvCxnSpPr>
            <a:stCxn id="27" idx="2"/>
          </p:cNvCxnSpPr>
          <p:nvPr/>
        </p:nvCxnSpPr>
        <p:spPr>
          <a:xfrm>
            <a:off x="2123728" y="2276872"/>
            <a:ext cx="0" cy="432050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Obdĺžnik 109"/>
          <p:cNvSpPr/>
          <p:nvPr/>
        </p:nvSpPr>
        <p:spPr>
          <a:xfrm>
            <a:off x="395536" y="1664803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WiFi</a:t>
            </a:r>
            <a:endParaRPr lang="sk-SK" dirty="0"/>
          </a:p>
        </p:txBody>
      </p:sp>
      <p:cxnSp>
        <p:nvCxnSpPr>
          <p:cNvPr id="114" name="Zalomená spojnica 113"/>
          <p:cNvCxnSpPr>
            <a:stCxn id="110" idx="2"/>
          </p:cNvCxnSpPr>
          <p:nvPr/>
        </p:nvCxnSpPr>
        <p:spPr>
          <a:xfrm>
            <a:off x="899592" y="2276871"/>
            <a:ext cx="0" cy="432051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2" name="Zalomená spojnica 121"/>
          <p:cNvCxnSpPr>
            <a:stCxn id="5" idx="2"/>
          </p:cNvCxnSpPr>
          <p:nvPr/>
        </p:nvCxnSpPr>
        <p:spPr>
          <a:xfrm rot="16200000" flipH="1">
            <a:off x="3520408" y="2544720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4" name="Zalomená spojnica 123"/>
          <p:cNvCxnSpPr/>
          <p:nvPr/>
        </p:nvCxnSpPr>
        <p:spPr>
          <a:xfrm rot="5400000" flipH="1" flipV="1">
            <a:off x="4635559" y="1274285"/>
            <a:ext cx="1545996" cy="1323274"/>
          </a:xfrm>
          <a:prstGeom prst="bentConnector3">
            <a:avLst>
              <a:gd name="adj1" fmla="val 63649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5" name="Zalomená spojnica 154"/>
          <p:cNvCxnSpPr/>
          <p:nvPr/>
        </p:nvCxnSpPr>
        <p:spPr>
          <a:xfrm rot="16200000" flipH="1">
            <a:off x="3520414" y="1327123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4" name="Rovná spojnica 193"/>
          <p:cNvCxnSpPr>
            <a:stCxn id="36" idx="2"/>
          </p:cNvCxnSpPr>
          <p:nvPr/>
        </p:nvCxnSpPr>
        <p:spPr>
          <a:xfrm>
            <a:off x="7700707" y="1162926"/>
            <a:ext cx="0" cy="80791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6" name="Rovná spojnica 195"/>
          <p:cNvCxnSpPr/>
          <p:nvPr/>
        </p:nvCxnSpPr>
        <p:spPr>
          <a:xfrm flipH="1">
            <a:off x="5004048" y="1970838"/>
            <a:ext cx="2683549" cy="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8" name="Rovná spojnica 197"/>
          <p:cNvCxnSpPr/>
          <p:nvPr/>
        </p:nvCxnSpPr>
        <p:spPr>
          <a:xfrm>
            <a:off x="5004048" y="1970840"/>
            <a:ext cx="0" cy="73808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3" name="Zalomená spojnica 202"/>
          <p:cNvCxnSpPr>
            <a:stCxn id="15" idx="1"/>
          </p:cNvCxnSpPr>
          <p:nvPr/>
        </p:nvCxnSpPr>
        <p:spPr>
          <a:xfrm rot="10800000" flipV="1">
            <a:off x="5364088" y="2708922"/>
            <a:ext cx="1161919" cy="306000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5" name="Zalomená spojnica 204"/>
          <p:cNvCxnSpPr>
            <a:stCxn id="14" idx="1"/>
          </p:cNvCxnSpPr>
          <p:nvPr/>
        </p:nvCxnSpPr>
        <p:spPr>
          <a:xfrm rot="10800000">
            <a:off x="5364088" y="3281708"/>
            <a:ext cx="1161918" cy="306000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5" name="Zalomená spojnica 214"/>
          <p:cNvCxnSpPr>
            <a:stCxn id="48" idx="0"/>
            <a:endCxn id="4" idx="2"/>
          </p:cNvCxnSpPr>
          <p:nvPr/>
        </p:nvCxnSpPr>
        <p:spPr>
          <a:xfrm rot="5400000" flipH="1" flipV="1">
            <a:off x="3149881" y="3212680"/>
            <a:ext cx="605217" cy="1374925"/>
          </a:xfrm>
          <a:prstGeom prst="bentConnector3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9" name="Rovná spojnica 218"/>
          <p:cNvCxnSpPr>
            <a:stCxn id="47" idx="1"/>
            <a:endCxn id="48" idx="3"/>
          </p:cNvCxnSpPr>
          <p:nvPr/>
        </p:nvCxnSpPr>
        <p:spPr>
          <a:xfrm flipH="1">
            <a:off x="3738827" y="4647350"/>
            <a:ext cx="65103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19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23</Words>
  <Application>Microsoft Office PowerPoint</Application>
  <PresentationFormat>Prezentácia na obrazovke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4" baseType="lpstr">
      <vt:lpstr>Motív Office</vt:lpstr>
      <vt:lpstr>Prezentácia programu PowerPoint</vt:lpstr>
      <vt:lpstr>Prezentácia programu PowerPoint</vt:lpstr>
      <vt:lpstr>Prezentácia programu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Janko mederly</dc:creator>
  <cp:lastModifiedBy>Janko mederly</cp:lastModifiedBy>
  <cp:revision>9</cp:revision>
  <dcterms:created xsi:type="dcterms:W3CDTF">2016-04-30T16:19:32Z</dcterms:created>
  <dcterms:modified xsi:type="dcterms:W3CDTF">2016-05-01T10:54:09Z</dcterms:modified>
</cp:coreProperties>
</file>