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80" r:id="rId4"/>
    <p:sldId id="279" r:id="rId5"/>
    <p:sldId id="278" r:id="rId6"/>
    <p:sldId id="268" r:id="rId7"/>
    <p:sldId id="269" r:id="rId8"/>
    <p:sldId id="270" r:id="rId9"/>
    <p:sldId id="271" r:id="rId10"/>
    <p:sldId id="272" r:id="rId11"/>
    <p:sldId id="257" r:id="rId12"/>
    <p:sldId id="283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88644" autoAdjust="0"/>
  </p:normalViewPr>
  <p:slideViewPr>
    <p:cSldViewPr snapToObjects="1">
      <p:cViewPr>
        <p:scale>
          <a:sx n="77" d="100"/>
          <a:sy n="77" d="100"/>
        </p:scale>
        <p:origin x="-21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1851-2AD6-4D09-9233-A01AF90887B5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3515-0B3C-44AD-9EFF-1E3DA1A3ED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3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r>
              <a:rPr lang="sk-SK" dirty="0" smtClean="0"/>
              <a:t>V mojej </a:t>
            </a:r>
            <a:r>
              <a:rPr lang="sk-SK" dirty="0" err="1" smtClean="0"/>
              <a:t>RP</a:t>
            </a:r>
            <a:r>
              <a:rPr lang="sk-SK" dirty="0" smtClean="0"/>
              <a:t> som opísal 20 asistenčných systémov</a:t>
            </a:r>
            <a:r>
              <a:rPr lang="sk-SK" baseline="0" dirty="0" smtClean="0"/>
              <a:t> ale z časového dôvody vysvetlím iba jeden – ESP.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06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 vie kam chce ísť vodič a kam vozidlo. Ak auto dostane jeden z týchto šmykov, ESP ihneď zareaguje aby vozidlo išlo po želanej dráhe.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nedotáčavom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vonkajšou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zadné koleso na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vnutornej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vnútornou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pribrzdí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koleso na vonkajšej 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dôsledku časového obmedzenia už ideme na vlastní prínos.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40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vlastný prínos som vytvoril robotické auto ovládané z tabletu alebo z počítača, pre ktoré programujem a skúšam rôzne asistenčné systémy, napr. city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Robota som vyrobil doma zo stavebnice, ktorá obsahovala kolesá, motory a podvozok.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8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Najprv som</a:t>
            </a:r>
            <a:r>
              <a:rPr lang="sk-SK" baseline="0" dirty="0" smtClean="0"/>
              <a:t> si poskladal robota ktorý keď stlačíme vypínač ide rovno. Na tomto obrázku môžeme vidieť schému zapojenia a na tomto poskladaného robota.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si spravil robota ovládaného cez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z mobilu alebo tabletu neskôr aj z počítača. Na </a:t>
            </a:r>
            <a:r>
              <a:rPr lang="sk-SK" baseline="0" dirty="0" err="1" smtClean="0"/>
              <a:t>tablet</a:t>
            </a:r>
            <a:r>
              <a:rPr lang="sk-SK" baseline="0" dirty="0" smtClean="0"/>
              <a:t> som nainštaloval aplikáciu robot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control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52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spravil prvý asistenčný systém</a:t>
            </a:r>
            <a:r>
              <a:rPr lang="sk-SK" baseline="0" dirty="0" smtClean="0"/>
              <a:t> ktorý zabrzdí pred prekážkou. Vzdialenosť od prekážky zisťuje pomocou ultrazvukového senzora </a:t>
            </a:r>
            <a:r>
              <a:rPr lang="sk-SK" baseline="0" dirty="0" err="1" smtClean="0"/>
              <a:t>HC</a:t>
            </a:r>
            <a:r>
              <a:rPr lang="sk-SK" baseline="0" dirty="0" smtClean="0"/>
              <a:t> – SR04. Keď je robot bližšie ako 50cm pred prekážkou odošle varovanie do tabletu alebo počítača. Ak je robot 15cm alebo bližšie k prekážke automaticky zastane.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37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Spravil</a:t>
            </a:r>
            <a:r>
              <a:rPr lang="sk-SK" baseline="0" dirty="0" smtClean="0"/>
              <a:t> som pre svojho robota ešte aj ďalšie asistenčné systémy. Pomocou </a:t>
            </a:r>
            <a:r>
              <a:rPr lang="sk-SK" baseline="0" dirty="0" err="1" smtClean="0"/>
              <a:t>tempomatu</a:t>
            </a:r>
            <a:r>
              <a:rPr lang="sk-SK" baseline="0" dirty="0" smtClean="0"/>
              <a:t> si vieme vybrať 8 rýchlostí motorov: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najrýchlejšie, veľmi rýchlo, rýchlo, viac než stredne rýchlo, stredne rýchlo, menej než stredne rýchlo, pomaly, najpomalšie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máme zapnutý asistent uhýbania sa prekážke, robot keď uvidí prekážku bližšie ako 50cm tak sa začne točiť až kým neuvidí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voľnú cestu tzn. pokým neuvidí prekážku ďalej ako 50cm.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robota som pridal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aj s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modulom,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odosiela obraz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počítača.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môjho robota som dal niekoľko svetiel – diaľkové, stretávacie, denné, zadné, smerovky, brzdové a spiatočku.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Asistent prepínania svetiel prepína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ďiaľkové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 denné svetlá podľa toho či je tma lebo nie, citlivosť systému sa dá nastaviť.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aistenčné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systémy budem ukazovať popritom ako budem hovoriť)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2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60768" y="1805462"/>
            <a:ext cx="7772400" cy="1829761"/>
          </a:xfrm>
        </p:spPr>
        <p:txBody>
          <a:bodyPr/>
          <a:lstStyle/>
          <a:p>
            <a:r>
              <a:rPr lang="sk-SK" dirty="0" smtClean="0"/>
              <a:t>ASISTENČNÉ SYSTÉMY </a:t>
            </a:r>
            <a:br>
              <a:rPr lang="sk-SK" dirty="0" smtClean="0"/>
            </a:br>
            <a:r>
              <a:rPr lang="sk-SK" dirty="0" smtClean="0"/>
              <a:t>V AUTOMOBILOCH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Ján Mederly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1606"/>
            <a:ext cx="4017858" cy="301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://cleantechnica.com/files/2015/09/Porsche-Mission-E-conce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4" y="116632"/>
            <a:ext cx="28803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dn.autocar.co.uk/sites/autocar.co.uk/files/styles/gallery_slide/public/lamborghini-aventador-10_0.jpg?itok=Czj6iqo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269"/>
            <a:ext cx="2734072" cy="1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Tempomat</a:t>
            </a:r>
            <a:endParaRPr lang="sk-SK" dirty="0" smtClean="0"/>
          </a:p>
          <a:p>
            <a:r>
              <a:rPr lang="sk-SK" dirty="0" smtClean="0"/>
              <a:t>Asistent vyhýbania sa prekážke</a:t>
            </a:r>
          </a:p>
          <a:p>
            <a:r>
              <a:rPr lang="sk-SK" dirty="0" smtClean="0"/>
              <a:t>Kamera</a:t>
            </a:r>
          </a:p>
          <a:p>
            <a:r>
              <a:rPr lang="sk-SK" dirty="0" smtClean="0"/>
              <a:t>Svetlá</a:t>
            </a:r>
          </a:p>
          <a:p>
            <a:r>
              <a:rPr lang="sk-SK" dirty="0" smtClean="0"/>
              <a:t>Asistent prepínania sa svetiel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ASISTENČNÉ SYSTÉMY</a:t>
            </a:r>
            <a:endParaRPr lang="sk-SK" dirty="0"/>
          </a:p>
        </p:txBody>
      </p:sp>
      <p:pic>
        <p:nvPicPr>
          <p:cNvPr id="4" name="Obrázok 3" descr="https://www.raspberrypi.org/wp-content/uploads/2015/01/Pi2ModB1GB_-comp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87" y="3992861"/>
            <a:ext cx="4082390" cy="2313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3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970038" y="3049868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982743" y="1832272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982754" y="891874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580228" y="3622656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580228" y="2743870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601759" y="3049870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673894" y="2005752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573867" y="3049870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998929" y="891874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5265420" y="891874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444088" y="4543698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845449" y="4543698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1184750" y="4327598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2177950" y="2617820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449758" y="2005751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953814" y="2617819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574630" y="2885668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689781" y="1615233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574636" y="1668071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754929" y="1503874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5058270" y="2311786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5058270" y="2311788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418310" y="3049870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>
            <a:stCxn id="26" idx="1"/>
          </p:cNvCxnSpPr>
          <p:nvPr/>
        </p:nvCxnSpPr>
        <p:spPr>
          <a:xfrm rot="10800000">
            <a:off x="5418310" y="3622656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3204103" y="3553628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793049" y="4988298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https://www.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7060" r="5563" b="4762"/>
          <a:stretch/>
        </p:blipFill>
        <p:spPr bwMode="auto">
          <a:xfrm>
            <a:off x="6023701" y="4738814"/>
            <a:ext cx="2990337" cy="19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4984818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Ovál 1"/>
          <p:cNvSpPr/>
          <p:nvPr/>
        </p:nvSpPr>
        <p:spPr>
          <a:xfrm>
            <a:off x="1" y="1970872"/>
            <a:ext cx="2442906" cy="14907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7" name="Picture 4" descr="http://robu.in/wp-content/uploads/2014/08/hc-sr04_ultrasonic_sensor_distance_measuring_module_1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87" y="4816952"/>
            <a:ext cx="1376108" cy="1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www.elecrow.com/bmz_cache/7/72e054a90063c9102ca7f7a62144e726.image.998x6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92" y="4594784"/>
            <a:ext cx="2822767" cy="1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s://www.olimex.com/Products/Power/BATTERY-LIPO6600mAh/images/BATTERY-LIPO66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35" y="3623273"/>
            <a:ext cx="2865668" cy="3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cdn.instructables.com/FXH/T713/HYZX8XS1/FXHT713HYZX8XS1.MEDIU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7074" y="4084094"/>
            <a:ext cx="321568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:\DCIM\104CANON\IMG_744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5" y="4594784"/>
            <a:ext cx="3000290" cy="2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9" y="4818598"/>
            <a:ext cx="28823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distrelec.sk/Web/WebShopImages/landscape_large/_t/if/excelitas-u-1160-3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7519" y="4627103"/>
            <a:ext cx="2642699" cy="14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ál 57"/>
          <p:cNvSpPr/>
          <p:nvPr/>
        </p:nvSpPr>
        <p:spPr>
          <a:xfrm>
            <a:off x="2452783" y="1833017"/>
            <a:ext cx="2788857" cy="1776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Ovál 59"/>
          <p:cNvSpPr/>
          <p:nvPr/>
        </p:nvSpPr>
        <p:spPr>
          <a:xfrm>
            <a:off x="6063051" y="2616294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Ovál 58"/>
          <p:cNvSpPr/>
          <p:nvPr/>
        </p:nvSpPr>
        <p:spPr>
          <a:xfrm>
            <a:off x="6023701" y="170216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ál 60"/>
          <p:cNvSpPr/>
          <p:nvPr/>
        </p:nvSpPr>
        <p:spPr>
          <a:xfrm>
            <a:off x="4020179" y="3666109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2" name="Ovál 61"/>
          <p:cNvSpPr/>
          <p:nvPr/>
        </p:nvSpPr>
        <p:spPr>
          <a:xfrm>
            <a:off x="4618251" y="-124315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Ovál 62"/>
          <p:cNvSpPr/>
          <p:nvPr/>
        </p:nvSpPr>
        <p:spPr>
          <a:xfrm>
            <a:off x="2305984" y="95468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Ovál 63"/>
          <p:cNvSpPr/>
          <p:nvPr/>
        </p:nvSpPr>
        <p:spPr>
          <a:xfrm>
            <a:off x="1425873" y="3649095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19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8" grpId="0" animBg="1"/>
      <p:bldP spid="60" grpId="0" animBg="1"/>
      <p:bldP spid="60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Viac </a:t>
            </a:r>
            <a:r>
              <a:rPr lang="sk-SK" dirty="0" smtClean="0"/>
              <a:t>áut ...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032" name="Picture 8" descr="http://flakotorka.cekuj.net/flakotorka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1" y="1257469"/>
            <a:ext cx="7807364" cy="50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27585" y="5124624"/>
            <a:ext cx="8316415" cy="11555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1,2 mil. ľudí zomrie / rok</a:t>
            </a:r>
          </a:p>
          <a:p>
            <a:pPr marL="393192" lvl="1" indent="0">
              <a:buNone/>
            </a:pPr>
            <a:r>
              <a:rPr lang="sk-SK" dirty="0" smtClean="0"/>
              <a:t>Európa: 26000 mŕtvych a 199000 zranených (2013)</a:t>
            </a:r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... viac nehôd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4" name="Picture 2" descr="http://www.minv.sk/swift_data/source/hasici_a_zachranari/farkasova_foto/rok_2014/januar_2014/dopravna_nehoda_troch_osobnych_motorovych_vozidiel_v_katastralnom_uzemi_obce_trnovec_nad_vahom/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9" b="26858"/>
          <a:stretch/>
        </p:blipFill>
        <p:spPr bwMode="auto">
          <a:xfrm>
            <a:off x="575291" y="1612574"/>
            <a:ext cx="8029157" cy="3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916832"/>
            <a:ext cx="3754760" cy="488506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sk-SK" dirty="0"/>
          </a:p>
          <a:p>
            <a:r>
              <a:rPr lang="sk-SK" dirty="0" err="1"/>
              <a:t>Airbag</a:t>
            </a:r>
            <a:r>
              <a:rPr lang="sk-SK" dirty="0"/>
              <a:t>	</a:t>
            </a:r>
          </a:p>
          <a:p>
            <a:r>
              <a:rPr lang="sk-SK" dirty="0" err="1"/>
              <a:t>Antiblokovací</a:t>
            </a:r>
            <a:r>
              <a:rPr lang="sk-SK" dirty="0"/>
              <a:t> systém – </a:t>
            </a:r>
            <a:r>
              <a:rPr lang="sk-SK" dirty="0" err="1"/>
              <a:t>ABS</a:t>
            </a:r>
            <a:r>
              <a:rPr lang="sk-SK" dirty="0"/>
              <a:t>	</a:t>
            </a:r>
          </a:p>
          <a:p>
            <a:r>
              <a:rPr lang="sk-SK" dirty="0"/>
              <a:t>Regulácia </a:t>
            </a:r>
            <a:r>
              <a:rPr lang="sk-SK" dirty="0" err="1"/>
              <a:t>preklzovania</a:t>
            </a:r>
            <a:r>
              <a:rPr lang="sk-SK" dirty="0"/>
              <a:t> kolies – </a:t>
            </a:r>
            <a:r>
              <a:rPr lang="sk-SK" dirty="0" err="1"/>
              <a:t>ASR</a:t>
            </a:r>
            <a:r>
              <a:rPr lang="sk-SK" dirty="0"/>
              <a:t>	</a:t>
            </a:r>
          </a:p>
          <a:p>
            <a:r>
              <a:rPr lang="sk-SK" b="1" dirty="0"/>
              <a:t>Elektronický stabilizačný systém – </a:t>
            </a:r>
            <a:r>
              <a:rPr lang="sk-SK" b="1" dirty="0" smtClean="0"/>
              <a:t>ESP</a:t>
            </a:r>
          </a:p>
          <a:p>
            <a:endParaRPr lang="sk-SK" dirty="0"/>
          </a:p>
          <a:p>
            <a:r>
              <a:rPr lang="sk-SK" dirty="0"/>
              <a:t>Natáčanie všetkých 4 kolies – 4control	</a:t>
            </a:r>
            <a:endParaRPr lang="sk-SK" dirty="0" smtClean="0"/>
          </a:p>
          <a:p>
            <a:endParaRPr lang="sk-SK" dirty="0"/>
          </a:p>
          <a:p>
            <a:r>
              <a:rPr lang="sk-SK" dirty="0"/>
              <a:t>Brzdový asistent – </a:t>
            </a:r>
            <a:r>
              <a:rPr lang="sk-SK" dirty="0" smtClean="0"/>
              <a:t>BAS	</a:t>
            </a:r>
          </a:p>
          <a:p>
            <a:endParaRPr lang="sk-SK" dirty="0"/>
          </a:p>
          <a:p>
            <a:r>
              <a:rPr lang="sk-SK" dirty="0" err="1"/>
              <a:t>Multikolízne</a:t>
            </a:r>
            <a:r>
              <a:rPr lang="sk-SK" dirty="0"/>
              <a:t> brzdy (asistent primárneho a sekundárneho nárazu)	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Asistenčné </a:t>
            </a:r>
            <a:r>
              <a:rPr lang="sk-SK" dirty="0" smtClean="0"/>
              <a:t>systémy</a:t>
            </a:r>
            <a:endParaRPr lang="sk-SK" dirty="0"/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>
          <a:xfrm>
            <a:off x="4427984" y="2038779"/>
            <a:ext cx="3754760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Automatické </a:t>
            </a:r>
            <a:r>
              <a:rPr lang="sk-SK" dirty="0"/>
              <a:t>brzdenie pred prekážkou – City </a:t>
            </a:r>
            <a:r>
              <a:rPr lang="sk-SK" dirty="0" err="1"/>
              <a:t>safety</a:t>
            </a:r>
            <a:r>
              <a:rPr lang="sk-SK" dirty="0"/>
              <a:t>	</a:t>
            </a:r>
          </a:p>
          <a:p>
            <a:r>
              <a:rPr lang="sk-SK" dirty="0"/>
              <a:t>Adaptívny </a:t>
            </a:r>
            <a:r>
              <a:rPr lang="sk-SK" dirty="0" err="1"/>
              <a:t>tempomat</a:t>
            </a:r>
            <a:r>
              <a:rPr lang="sk-SK" dirty="0"/>
              <a:t>	</a:t>
            </a:r>
          </a:p>
          <a:p>
            <a:r>
              <a:rPr lang="sk-SK" dirty="0"/>
              <a:t>Asistent mŕtveho uhla	</a:t>
            </a:r>
          </a:p>
          <a:p>
            <a:r>
              <a:rPr lang="sk-SK" dirty="0"/>
              <a:t>Asistent udržania jazdného pruhu – Lane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Asistent rozpoznávania dopravných značiek – </a:t>
            </a:r>
            <a:r>
              <a:rPr lang="sk-SK" dirty="0" err="1"/>
              <a:t>Sign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Parkovacie senzory	</a:t>
            </a:r>
          </a:p>
          <a:p>
            <a:r>
              <a:rPr lang="sk-SK" dirty="0"/>
              <a:t>Parkovacia kamera	</a:t>
            </a:r>
          </a:p>
          <a:p>
            <a:r>
              <a:rPr lang="sk-SK" dirty="0"/>
              <a:t>Parkovací asistent	</a:t>
            </a:r>
          </a:p>
          <a:p>
            <a:r>
              <a:rPr lang="sk-SK" dirty="0"/>
              <a:t>Asistent </a:t>
            </a:r>
            <a:r>
              <a:rPr lang="sk-SK" dirty="0" smtClean="0"/>
              <a:t>rozjazdu </a:t>
            </a:r>
            <a:r>
              <a:rPr lang="sk-SK" dirty="0"/>
              <a:t>do kopca	</a:t>
            </a:r>
          </a:p>
          <a:p>
            <a:r>
              <a:rPr lang="sk-SK" dirty="0"/>
              <a:t>Asistent zjazdu z kopca	</a:t>
            </a:r>
          </a:p>
          <a:p>
            <a:r>
              <a:rPr lang="sk-SK" dirty="0"/>
              <a:t>Kontrola stavu pneumatík	</a:t>
            </a:r>
          </a:p>
          <a:p>
            <a:r>
              <a:rPr lang="sk-SK" dirty="0"/>
              <a:t>Adaptívne predné svetlá –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light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Dažďový senzor	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57200" y="1196752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Pomáhajú riadiť auto</a:t>
            </a:r>
            <a:r>
              <a:rPr lang="de-DE" sz="2400" dirty="0" smtClean="0"/>
              <a:t>: </a:t>
            </a:r>
            <a:r>
              <a:rPr lang="sk-SK" sz="2400" dirty="0" smtClean="0"/>
              <a:t>zabrániť nehode, ochrániť posádku.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535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01" y="274638"/>
            <a:ext cx="8817500" cy="994122"/>
          </a:xfrm>
        </p:spPr>
        <p:txBody>
          <a:bodyPr>
            <a:no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Elektronický stabilizačný systém (ESP)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1"/>
          <p:cNvSpPr>
            <a:spLocks noGrp="1"/>
          </p:cNvSpPr>
          <p:nvPr>
            <p:ph idx="1"/>
          </p:nvPr>
        </p:nvSpPr>
        <p:spPr>
          <a:xfrm>
            <a:off x="1043608" y="5026040"/>
            <a:ext cx="2746150" cy="634075"/>
          </a:xfrm>
        </p:spPr>
        <p:txBody>
          <a:bodyPr/>
          <a:lstStyle/>
          <a:p>
            <a:pPr marL="109728" indent="0">
              <a:buNone/>
            </a:pPr>
            <a:r>
              <a:rPr lang="sk-SK" dirty="0" err="1" smtClean="0"/>
              <a:t>Nedotáčavosť</a:t>
            </a:r>
            <a:endParaRPr lang="sk-SK" dirty="0" smtClean="0"/>
          </a:p>
        </p:txBody>
      </p:sp>
      <p:pic>
        <p:nvPicPr>
          <p:cNvPr id="5" name="Obrázok 4" descr="http://www.autolexicon.net/obr_clanky/cs_esp_00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66874"/>
            <a:ext cx="4271741" cy="241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http://www.autolexicon.net/obr_clanky/cs_esp_002a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353004" cy="2447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632459" y="5021785"/>
            <a:ext cx="2376102" cy="6340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sk-SK" dirty="0" err="1" smtClean="0"/>
              <a:t>Pretáčavosť</a:t>
            </a:r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179512" y="1112666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Vie, </a:t>
            </a:r>
            <a:r>
              <a:rPr lang="sk-SK" dirty="0"/>
              <a:t>kam vodič chce ísť a kam ide vozidlo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79512" y="1529132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</a:t>
            </a:r>
            <a:r>
              <a:rPr lang="sk-SK" dirty="0" err="1" smtClean="0"/>
              <a:t>enzory</a:t>
            </a:r>
            <a:r>
              <a:rPr lang="sk-SK" dirty="0" smtClean="0"/>
              <a:t> →</a:t>
            </a:r>
            <a:r>
              <a:rPr lang="de-DE" dirty="0" smtClean="0"/>
              <a:t> </a:t>
            </a:r>
            <a:r>
              <a:rPr lang="de-DE" dirty="0" err="1" smtClean="0"/>
              <a:t>riadiaca</a:t>
            </a:r>
            <a:r>
              <a:rPr lang="de-DE" dirty="0" smtClean="0"/>
              <a:t> </a:t>
            </a:r>
            <a:r>
              <a:rPr lang="de-DE" dirty="0" err="1" smtClean="0"/>
              <a:t>jednotka</a:t>
            </a:r>
            <a:r>
              <a:rPr lang="de-DE" dirty="0" smtClean="0"/>
              <a:t> </a:t>
            </a:r>
            <a:r>
              <a:rPr lang="sk-SK" dirty="0" smtClean="0"/>
              <a:t>→</a:t>
            </a:r>
            <a:r>
              <a:rPr lang="de-DE" dirty="0" smtClean="0"/>
              <a:t> </a:t>
            </a:r>
            <a:r>
              <a:rPr lang="de-DE" dirty="0" err="1" smtClean="0"/>
              <a:t>akcia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21451"/>
            <a:ext cx="8229600" cy="855421"/>
          </a:xfrm>
        </p:spPr>
        <p:txBody>
          <a:bodyPr/>
          <a:lstStyle/>
          <a:p>
            <a:r>
              <a:rPr lang="sk-SK" dirty="0" smtClean="0"/>
              <a:t>Robotické auto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Vlastný prínos</a:t>
            </a:r>
            <a:endParaRPr lang="sk-SK" dirty="0"/>
          </a:p>
        </p:txBody>
      </p:sp>
      <p:pic>
        <p:nvPicPr>
          <p:cNvPr id="4" name="Obrázok 3" descr="C:\Users\Janko\AppData\Local\Microsoft\Windows\Temporary Internet Files\Content.Word\IMG_641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00928"/>
            <a:ext cx="4946319" cy="37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Môj prvý robot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074" y="3789040"/>
            <a:ext cx="4608512" cy="1679339"/>
          </a:xfrm>
          <a:prstGeom prst="rect">
            <a:avLst/>
          </a:prstGeom>
        </p:spPr>
      </p:pic>
      <p:pic>
        <p:nvPicPr>
          <p:cNvPr id="5" name="Obrázok 4" descr="C:\Users\Janko\AppData\Local\Microsoft\Windows\Temporary Internet Files\Content.Word\IMG_65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219907"/>
            <a:ext cx="3754760" cy="2817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Robot ovládaní cez </a:t>
            </a:r>
            <a:r>
              <a:rPr lang="sk-SK" dirty="0" err="1" smtClean="0"/>
              <a:t>Bluetooth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1916832"/>
            <a:ext cx="639618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Ultrazvukový senzor </a:t>
            </a:r>
            <a:r>
              <a:rPr lang="sk-SK" dirty="0" err="1" smtClean="0"/>
              <a:t>HC</a:t>
            </a:r>
            <a:r>
              <a:rPr lang="sk-SK" dirty="0" smtClean="0"/>
              <a:t> – SR04</a:t>
            </a:r>
          </a:p>
          <a:p>
            <a:r>
              <a:rPr lang="sk-SK" dirty="0" smtClean="0"/>
              <a:t>50cm – upozornenie</a:t>
            </a:r>
          </a:p>
          <a:p>
            <a:r>
              <a:rPr lang="sk-SK" dirty="0" smtClean="0"/>
              <a:t>15cm - zastavenie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asistenčný systém</a:t>
            </a:r>
            <a:endParaRPr lang="sk-SK" dirty="0"/>
          </a:p>
        </p:txBody>
      </p:sp>
      <p:pic>
        <p:nvPicPr>
          <p:cNvPr id="5122" name="Picture 2" descr="http://microcontrollerelectronics.com/wp-content/uploads/2014/10/HCSR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6179840" cy="365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prezentácia rp6">
      <a:dk1>
        <a:srgbClr val="000000"/>
      </a:dk1>
      <a:lt1>
        <a:srgbClr val="8ECD4C"/>
      </a:lt1>
      <a:dk2>
        <a:srgbClr val="000000"/>
      </a:dk2>
      <a:lt2>
        <a:srgbClr val="DC9E1F"/>
      </a:lt2>
      <a:accent1>
        <a:srgbClr val="FF0000"/>
      </a:accent1>
      <a:accent2>
        <a:srgbClr val="00B050"/>
      </a:accent2>
      <a:accent3>
        <a:srgbClr val="FF0000"/>
      </a:accent3>
      <a:accent4>
        <a:srgbClr val="002060"/>
      </a:accent4>
      <a:accent5>
        <a:srgbClr val="23E155"/>
      </a:accent5>
      <a:accent6>
        <a:srgbClr val="F9F913"/>
      </a:accent6>
      <a:hlink>
        <a:srgbClr val="FF0000"/>
      </a:hlink>
      <a:folHlink>
        <a:srgbClr val="31E8FB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9175</TotalTime>
  <Words>607</Words>
  <Application>Microsoft Office PowerPoint</Application>
  <PresentationFormat>Prezentácia na obrazovke (4:3)</PresentationFormat>
  <Paragraphs>140</Paragraphs>
  <Slides>12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Hala</vt:lpstr>
      <vt:lpstr>ASISTENČNÉ SYSTÉMY  V AUTOMOBILOCH </vt:lpstr>
      <vt:lpstr>Viac áut ...</vt:lpstr>
      <vt:lpstr>... viac nehôd</vt:lpstr>
      <vt:lpstr>Asistenčné systémy</vt:lpstr>
      <vt:lpstr>Elektronický stabilizačný systém (ESP)</vt:lpstr>
      <vt:lpstr>Vlastný prínos</vt:lpstr>
      <vt:lpstr>Môj prvý robot</vt:lpstr>
      <vt:lpstr>Robot ovládaní cez Bluetooth</vt:lpstr>
      <vt:lpstr>Prvý asistenčný systém</vt:lpstr>
      <vt:lpstr>ĎALŠIE ASISTENČNÉ SYSTÉMY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Janko mederly</dc:creator>
  <cp:lastModifiedBy>Janko mederly</cp:lastModifiedBy>
  <cp:revision>61</cp:revision>
  <dcterms:created xsi:type="dcterms:W3CDTF">2016-04-30T16:19:32Z</dcterms:created>
  <dcterms:modified xsi:type="dcterms:W3CDTF">2016-05-07T14:23:03Z</dcterms:modified>
</cp:coreProperties>
</file>