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3456" y="-15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9B45C-4AF4-48D0-B5F6-5667F27CA54A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70736-7E00-4199-8B53-2A15B5FD4D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A56A-999A-4E39-B85E-7EB9072A16D7}" type="datetime1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8CA3-0094-4589-8E75-F565F8761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E06C-0BD2-4CD8-831F-549904849750}" type="datetime1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8CA3-0094-4589-8E75-F565F8761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F935-FD47-4D0F-AC16-9F15C036910F}" type="datetime1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8CA3-0094-4589-8E75-F565F8761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155A-31AC-41BC-A810-EA44B3A1279E}" type="datetime1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8CA3-0094-4589-8E75-F565F8761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BE98-070F-4AC8-A5D2-93EE0A5BA24A}" type="datetime1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8CA3-0094-4589-8E75-F565F8761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048E-491A-42E2-A9F2-D97FE152A739}" type="datetime1">
              <a:rPr lang="en-US" smtClean="0"/>
              <a:pPr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8CA3-0094-4589-8E75-F565F8761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F413-B717-403C-B628-D15B562EA5B7}" type="datetime1">
              <a:rPr lang="en-US" smtClean="0"/>
              <a:pPr/>
              <a:t>11/17/2023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8CA3-0094-4589-8E75-F565F8761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E23A-C1E9-4E0F-B023-E2FC1A6AE07D}" type="datetime1">
              <a:rPr lang="en-US" smtClean="0"/>
              <a:pPr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8CA3-0094-4589-8E75-F565F8761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4187-46DD-44F2-98B6-8CC80AE252BC}" type="datetime1">
              <a:rPr lang="en-US" smtClean="0"/>
              <a:pPr/>
              <a:t>11/17/2023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8CA3-0094-4589-8E75-F565F8761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06DF-598D-4BA0-B93F-C9F7E9D671B8}" type="datetime1">
              <a:rPr lang="en-US" smtClean="0"/>
              <a:pPr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8CA3-0094-4589-8E75-F565F8761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3BC0-98F2-4E07-96BF-BB767262755B}" type="datetime1">
              <a:rPr lang="en-US" smtClean="0"/>
              <a:pPr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8CA3-0094-4589-8E75-F565F8761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40600-78EC-46D6-99B8-1C90933F2058}" type="datetime1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68CA3-0094-4589-8E75-F565F8761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62000"/>
            <a:ext cx="1905000" cy="9541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20 RAW LED images from SUIT.</a:t>
            </a:r>
          </a:p>
          <a:p>
            <a:pPr algn="ctr"/>
            <a:r>
              <a:rPr lang="en-US" sz="1400" dirty="0" smtClean="0"/>
              <a:t>Single filter combination.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2219980"/>
            <a:ext cx="190500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Dark/Bias correction of each image.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956446"/>
            <a:ext cx="1905000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Average of 20 images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3197423"/>
            <a:ext cx="1905000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20 corrected images.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4721423"/>
            <a:ext cx="1905000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Averaged image [1]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" y="5483423"/>
            <a:ext cx="190500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Boxcar blurring</a:t>
            </a:r>
          </a:p>
          <a:p>
            <a:pPr algn="ctr"/>
            <a:r>
              <a:rPr lang="en-US" sz="1400" dirty="0" smtClean="0"/>
              <a:t>(11px kernel)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6474023"/>
            <a:ext cx="1905000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Blurred image [2]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200400" y="5486400"/>
            <a:ext cx="83820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Division [1]/[2]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5486400"/>
            <a:ext cx="1905000" cy="5232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Flat field  [3]</a:t>
            </a:r>
          </a:p>
          <a:p>
            <a:pPr algn="ctr"/>
            <a:r>
              <a:rPr lang="en-US" sz="1400" dirty="0" smtClean="0"/>
              <a:t>(pixel to pixel variation)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181600" y="6494383"/>
            <a:ext cx="83820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Division [4]/[3]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648200" y="7474803"/>
            <a:ext cx="1905000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Sun Image  (Dark/ Bias subtracted) [4]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8200" y="8544580"/>
            <a:ext cx="1905000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Flat Corrected Sun Image</a:t>
            </a:r>
          </a:p>
        </p:txBody>
      </p:sp>
      <p:cxnSp>
        <p:nvCxnSpPr>
          <p:cNvPr id="32" name="Straight Arrow Connector 31"/>
          <p:cNvCxnSpPr>
            <a:stCxn id="5" idx="2"/>
            <a:endCxn id="6" idx="0"/>
          </p:cNvCxnSpPr>
          <p:nvPr/>
        </p:nvCxnSpPr>
        <p:spPr>
          <a:xfrm rot="5400000">
            <a:off x="1310164" y="1968043"/>
            <a:ext cx="503873" cy="158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0" idx="0"/>
          </p:cNvCxnSpPr>
          <p:nvPr/>
        </p:nvCxnSpPr>
        <p:spPr>
          <a:xfrm rot="5400000">
            <a:off x="1334989" y="2970311"/>
            <a:ext cx="454223" cy="158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" idx="2"/>
            <a:endCxn id="11" idx="0"/>
          </p:cNvCxnSpPr>
          <p:nvPr/>
        </p:nvCxnSpPr>
        <p:spPr>
          <a:xfrm rot="5400000">
            <a:off x="1333500" y="4492823"/>
            <a:ext cx="457200" cy="158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0" idx="2"/>
            <a:endCxn id="7" idx="0"/>
          </p:cNvCxnSpPr>
          <p:nvPr/>
        </p:nvCxnSpPr>
        <p:spPr>
          <a:xfrm rot="5400000">
            <a:off x="1336477" y="3730823"/>
            <a:ext cx="451246" cy="158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1" idx="2"/>
            <a:endCxn id="12" idx="0"/>
          </p:cNvCxnSpPr>
          <p:nvPr/>
        </p:nvCxnSpPr>
        <p:spPr>
          <a:xfrm rot="5400000">
            <a:off x="1334989" y="5256311"/>
            <a:ext cx="454223" cy="158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2" idx="2"/>
            <a:endCxn id="13" idx="0"/>
          </p:cNvCxnSpPr>
          <p:nvPr/>
        </p:nvCxnSpPr>
        <p:spPr>
          <a:xfrm rot="5400000">
            <a:off x="1328410" y="6240333"/>
            <a:ext cx="467380" cy="158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3"/>
            <a:endCxn id="15" idx="1"/>
          </p:cNvCxnSpPr>
          <p:nvPr/>
        </p:nvCxnSpPr>
        <p:spPr>
          <a:xfrm>
            <a:off x="4038600" y="5748010"/>
            <a:ext cx="609600" cy="158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5" idx="2"/>
            <a:endCxn id="16" idx="0"/>
          </p:cNvCxnSpPr>
          <p:nvPr/>
        </p:nvCxnSpPr>
        <p:spPr>
          <a:xfrm rot="5400000">
            <a:off x="5358319" y="6252001"/>
            <a:ext cx="484763" cy="158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6" idx="2"/>
            <a:endCxn id="17" idx="0"/>
          </p:cNvCxnSpPr>
          <p:nvPr/>
        </p:nvCxnSpPr>
        <p:spPr>
          <a:xfrm rot="5400000">
            <a:off x="5372100" y="7246203"/>
            <a:ext cx="457200" cy="158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7" idx="2"/>
            <a:endCxn id="18" idx="0"/>
          </p:cNvCxnSpPr>
          <p:nvPr/>
        </p:nvCxnSpPr>
        <p:spPr>
          <a:xfrm rot="5400000">
            <a:off x="5327422" y="8271301"/>
            <a:ext cx="546557" cy="158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77"/>
          <p:cNvCxnSpPr>
            <a:stCxn id="13" idx="3"/>
            <a:endCxn id="14" idx="2"/>
          </p:cNvCxnSpPr>
          <p:nvPr/>
        </p:nvCxnSpPr>
        <p:spPr>
          <a:xfrm flipV="1">
            <a:off x="2514600" y="6009620"/>
            <a:ext cx="1104900" cy="618292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hape 79"/>
          <p:cNvCxnSpPr>
            <a:stCxn id="11" idx="3"/>
            <a:endCxn id="14" idx="0"/>
          </p:cNvCxnSpPr>
          <p:nvPr/>
        </p:nvCxnSpPr>
        <p:spPr>
          <a:xfrm>
            <a:off x="2514600" y="4875312"/>
            <a:ext cx="1104900" cy="611088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76600" y="7620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LED based Flat field correction sequence for SUIT.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88</Words>
  <Application>Microsoft Office PowerPoint</Application>
  <PresentationFormat>A4 Paper (210x297 mm)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janmejoy</dc:creator>
  <cp:lastModifiedBy>janmejoy</cp:lastModifiedBy>
  <cp:revision>11</cp:revision>
  <dcterms:created xsi:type="dcterms:W3CDTF">2023-08-09T06:22:18Z</dcterms:created>
  <dcterms:modified xsi:type="dcterms:W3CDTF">2023-11-17T10:56:11Z</dcterms:modified>
</cp:coreProperties>
</file>