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62" r:id="rId6"/>
    <p:sldId id="260" r:id="rId7"/>
    <p:sldId id="258" r:id="rId8"/>
    <p:sldId id="259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140" y="-7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CF5A-E3B2-4888-AE54-F69AFDCAE40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0DBD-481A-4252-98C1-F7CEDBE9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report compiling results of LED images taken at various settings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shot_2024-03-24_17-58-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58215"/>
          </a:xfrm>
        </p:spPr>
      </p:pic>
      <p:sp>
        <p:nvSpPr>
          <p:cNvPr id="5" name="Rectangle 4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355 </a:t>
            </a:r>
            <a:r>
              <a:rPr lang="en-US" dirty="0" smtClean="0"/>
              <a:t>nm LED</a:t>
            </a:r>
          </a:p>
          <a:p>
            <a:pPr algn="r"/>
            <a:r>
              <a:rPr lang="en-US" dirty="0" smtClean="0"/>
              <a:t>Shutter Closed</a:t>
            </a:r>
          </a:p>
          <a:p>
            <a:pPr algn="r"/>
            <a:r>
              <a:rPr lang="en-US" dirty="0" smtClean="0"/>
              <a:t>Door </a:t>
            </a:r>
            <a:r>
              <a:rPr lang="en-US" dirty="0" smtClean="0"/>
              <a:t>Closed</a:t>
            </a:r>
            <a:endParaRPr lang="en-US" dirty="0" smtClean="0"/>
          </a:p>
          <a:p>
            <a:pPr algn="r"/>
            <a:r>
              <a:rPr lang="en-US" dirty="0" smtClean="0"/>
              <a:t>2023-11-23</a:t>
            </a:r>
            <a:endParaRPr lang="en-US" dirty="0" smtClean="0"/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_2024-03-24_17-55-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8229600" cy="5146214"/>
          </a:xfrm>
        </p:spPr>
      </p:pic>
      <p:sp>
        <p:nvSpPr>
          <p:cNvPr id="6" name="Rectangle 5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</a:t>
            </a:r>
            <a:r>
              <a:rPr lang="en-US" dirty="0" smtClean="0"/>
              <a:t>55 </a:t>
            </a:r>
            <a:r>
              <a:rPr lang="en-US" dirty="0" smtClean="0"/>
              <a:t>nm LED</a:t>
            </a:r>
          </a:p>
          <a:p>
            <a:pPr algn="r"/>
            <a:r>
              <a:rPr lang="en-US" dirty="0" smtClean="0"/>
              <a:t>Shutter Closed</a:t>
            </a:r>
          </a:p>
          <a:p>
            <a:pPr algn="r"/>
            <a:r>
              <a:rPr lang="en-US" dirty="0" smtClean="0"/>
              <a:t>Door </a:t>
            </a:r>
            <a:r>
              <a:rPr lang="en-US" dirty="0" smtClean="0"/>
              <a:t>Closed</a:t>
            </a:r>
            <a:endParaRPr lang="en-US" dirty="0" smtClean="0"/>
          </a:p>
          <a:p>
            <a:pPr algn="r"/>
            <a:r>
              <a:rPr lang="en-US" dirty="0" smtClean="0"/>
              <a:t>2023-11-23</a:t>
            </a:r>
            <a:endParaRPr lang="en-US" dirty="0" smtClean="0"/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24-03-24_17-54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20" y="0"/>
            <a:ext cx="8163780" cy="5143500"/>
          </a:xfrm>
        </p:spPr>
      </p:pic>
      <p:sp>
        <p:nvSpPr>
          <p:cNvPr id="5" name="Rectangle 4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3</a:t>
            </a:r>
            <a:r>
              <a:rPr lang="en-US" dirty="0" smtClean="0"/>
              <a:t>55 </a:t>
            </a:r>
            <a:r>
              <a:rPr lang="en-US" dirty="0" smtClean="0"/>
              <a:t>nm LED</a:t>
            </a:r>
          </a:p>
          <a:p>
            <a:pPr algn="r"/>
            <a:r>
              <a:rPr lang="en-US" dirty="0" smtClean="0"/>
              <a:t>Shutter </a:t>
            </a:r>
            <a:r>
              <a:rPr lang="en-US" dirty="0" smtClean="0"/>
              <a:t>Open</a:t>
            </a:r>
            <a:endParaRPr lang="en-US" dirty="0" smtClean="0"/>
          </a:p>
          <a:p>
            <a:pPr algn="r"/>
            <a:r>
              <a:rPr lang="en-US" dirty="0" smtClean="0"/>
              <a:t>Door </a:t>
            </a:r>
            <a:r>
              <a:rPr lang="en-US" dirty="0" smtClean="0"/>
              <a:t>Closed</a:t>
            </a:r>
            <a:endParaRPr lang="en-US" dirty="0" smtClean="0"/>
          </a:p>
          <a:p>
            <a:pPr algn="r"/>
            <a:r>
              <a:rPr lang="en-US" dirty="0" smtClean="0"/>
              <a:t>2023-11-24</a:t>
            </a:r>
            <a:endParaRPr lang="en-US" dirty="0" smtClean="0"/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24-03-24_17-51-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363683" cy="5143500"/>
          </a:xfrm>
        </p:spPr>
      </p:pic>
      <p:sp>
        <p:nvSpPr>
          <p:cNvPr id="5" name="Rectangle 4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</a:t>
            </a:r>
            <a:r>
              <a:rPr lang="en-US" dirty="0" smtClean="0"/>
              <a:t>55 </a:t>
            </a:r>
            <a:r>
              <a:rPr lang="en-US" dirty="0" smtClean="0"/>
              <a:t>nm LED</a:t>
            </a:r>
          </a:p>
          <a:p>
            <a:pPr algn="r"/>
            <a:r>
              <a:rPr lang="en-US" dirty="0" smtClean="0"/>
              <a:t>Shutter </a:t>
            </a:r>
            <a:r>
              <a:rPr lang="en-US" dirty="0" smtClean="0"/>
              <a:t>Open</a:t>
            </a:r>
            <a:endParaRPr lang="en-US" dirty="0" smtClean="0"/>
          </a:p>
          <a:p>
            <a:pPr algn="r"/>
            <a:r>
              <a:rPr lang="en-US" dirty="0" smtClean="0"/>
              <a:t>Door </a:t>
            </a:r>
            <a:r>
              <a:rPr lang="en-US" dirty="0" smtClean="0"/>
              <a:t>Closed</a:t>
            </a:r>
            <a:endParaRPr lang="en-US" dirty="0" smtClean="0"/>
          </a:p>
          <a:p>
            <a:pPr algn="r"/>
            <a:r>
              <a:rPr lang="en-US" dirty="0" smtClean="0"/>
              <a:t>2023-11-24</a:t>
            </a:r>
            <a:endParaRPr lang="en-US" dirty="0" smtClean="0"/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24-03-23_22-22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6" y="0"/>
            <a:ext cx="8203087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355 nm LED</a:t>
            </a:r>
          </a:p>
          <a:p>
            <a:pPr algn="r"/>
            <a:r>
              <a:rPr lang="en-US" dirty="0" smtClean="0"/>
              <a:t>Shutter Closed</a:t>
            </a:r>
          </a:p>
          <a:p>
            <a:pPr algn="r"/>
            <a:r>
              <a:rPr lang="en-US" dirty="0" smtClean="0"/>
              <a:t>Door Open</a:t>
            </a:r>
          </a:p>
          <a:p>
            <a:pPr algn="r"/>
            <a:r>
              <a:rPr lang="en-US" dirty="0" smtClean="0"/>
              <a:t>2023-12-06</a:t>
            </a:r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24-03-23_22-20-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5" y="0"/>
            <a:ext cx="825215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255 nm LED</a:t>
            </a:r>
          </a:p>
          <a:p>
            <a:pPr algn="r"/>
            <a:r>
              <a:rPr lang="en-US" dirty="0" smtClean="0"/>
              <a:t>Shutter Closed</a:t>
            </a:r>
          </a:p>
          <a:p>
            <a:pPr algn="r"/>
            <a:r>
              <a:rPr lang="en-US" dirty="0" smtClean="0"/>
              <a:t>Door Open</a:t>
            </a:r>
          </a:p>
          <a:p>
            <a:pPr algn="r"/>
            <a:r>
              <a:rPr lang="en-US" dirty="0" smtClean="0"/>
              <a:t>2023-12-06</a:t>
            </a:r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024-03-23_22-2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29" y="0"/>
            <a:ext cx="8228542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363855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355 nm LED</a:t>
            </a:r>
          </a:p>
          <a:p>
            <a:pPr algn="r"/>
            <a:r>
              <a:rPr lang="en-US" dirty="0" smtClean="0"/>
              <a:t>Shutter Open</a:t>
            </a:r>
          </a:p>
          <a:p>
            <a:pPr algn="r"/>
            <a:r>
              <a:rPr lang="en-US" dirty="0" smtClean="0"/>
              <a:t>Door Open</a:t>
            </a:r>
          </a:p>
          <a:p>
            <a:pPr algn="r"/>
            <a:r>
              <a:rPr lang="en-US" dirty="0" smtClean="0"/>
              <a:t>2023-12-06</a:t>
            </a:r>
          </a:p>
          <a:p>
            <a:pPr algn="r"/>
            <a:r>
              <a:rPr lang="en-US" dirty="0" smtClean="0"/>
              <a:t>Level 1 Images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024-03-23_22-16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6" y="0"/>
            <a:ext cx="8227488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5800" y="3409950"/>
            <a:ext cx="4267200" cy="1733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363855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255 nm LED</a:t>
            </a:r>
          </a:p>
          <a:p>
            <a:pPr algn="r"/>
            <a:r>
              <a:rPr lang="en-US" dirty="0" smtClean="0"/>
              <a:t>Shutter Open</a:t>
            </a:r>
          </a:p>
          <a:p>
            <a:pPr algn="r"/>
            <a:r>
              <a:rPr lang="en-US" dirty="0" smtClean="0"/>
              <a:t>Door Open</a:t>
            </a:r>
          </a:p>
          <a:p>
            <a:pPr algn="r"/>
            <a:r>
              <a:rPr lang="en-US" dirty="0" smtClean="0"/>
              <a:t>2023-12-06</a:t>
            </a:r>
          </a:p>
          <a:p>
            <a:pPr algn="r"/>
            <a:r>
              <a:rPr lang="en-US" dirty="0" smtClean="0"/>
              <a:t>Level 1 Images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101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LED images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images</dc:title>
  <dc:creator>janmejoyarch</dc:creator>
  <cp:lastModifiedBy>janmejoyarch</cp:lastModifiedBy>
  <cp:revision>18</cp:revision>
  <dcterms:created xsi:type="dcterms:W3CDTF">2024-03-23T13:11:03Z</dcterms:created>
  <dcterms:modified xsi:type="dcterms:W3CDTF">2024-03-24T12:28:50Z</dcterms:modified>
</cp:coreProperties>
</file>