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91456-F6C0-3B42-A3B5-712B6186DBB6}" type="datetimeFigureOut">
              <a:rPr lang="de-DE" smtClean="0"/>
              <a:t>3/25/11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05E20-2B99-5A45-8123-23DC546BF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7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runch-colors.com" TargetMode="External"/><Relationship Id="rId4" Type="http://schemas.openxmlformats.org/officeDocument/2006/relationships/hyperlink" Target="http://twitter.com/thedefone" TargetMode="External"/><Relationship Id="rId5" Type="http://schemas.openxmlformats.org/officeDocument/2006/relationships/hyperlink" Target="http://github.com/janmonschk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brunch/brunc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thedeftone" TargetMode="External"/><Relationship Id="rId4" Type="http://schemas.openxmlformats.org/officeDocument/2006/relationships/hyperlink" Target="http://facebook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awker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Single Page Web Apps	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buzzword</a:t>
            </a:r>
            <a:r>
              <a:rPr lang="de-DE" dirty="0"/>
              <a:t>-</a:t>
            </a:r>
            <a:r>
              <a:rPr lang="de-DE" dirty="0" smtClean="0"/>
              <a:t>bingo </a:t>
            </a:r>
            <a:r>
              <a:rPr lang="de-DE" dirty="0" err="1" smtClean="0"/>
              <a:t>sheets</a:t>
            </a:r>
            <a:r>
              <a:rPr lang="de-DE" dirty="0" smtClean="0"/>
              <a:t> out :P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509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#!/</a:t>
            </a:r>
            <a:r>
              <a:rPr lang="de-DE" dirty="0" err="1" smtClean="0"/>
              <a:t>bio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Jan </a:t>
            </a:r>
            <a:r>
              <a:rPr lang="de-DE" dirty="0" err="1" smtClean="0"/>
              <a:t>Monschke</a:t>
            </a:r>
            <a:endParaRPr lang="de-DE" dirty="0" smtClean="0"/>
          </a:p>
          <a:p>
            <a:pPr lvl="1"/>
            <a:r>
              <a:rPr lang="de-DE" dirty="0" smtClean="0"/>
              <a:t>Student / Freelancer </a:t>
            </a:r>
            <a:r>
              <a:rPr lang="de-DE" dirty="0" err="1" smtClean="0"/>
              <a:t>from</a:t>
            </a:r>
            <a:r>
              <a:rPr lang="de-DE" dirty="0" smtClean="0"/>
              <a:t> Düsseldorf </a:t>
            </a:r>
          </a:p>
          <a:p>
            <a:pPr lvl="1"/>
            <a:r>
              <a:rPr lang="de-DE" dirty="0" err="1" smtClean="0"/>
              <a:t>Coffeescript</a:t>
            </a:r>
            <a:r>
              <a:rPr lang="de-DE" dirty="0" smtClean="0"/>
              <a:t> / </a:t>
            </a:r>
            <a:r>
              <a:rPr lang="de-DE" dirty="0" smtClean="0">
                <a:hlinkClick r:id="rId2"/>
              </a:rPr>
              <a:t>brunch </a:t>
            </a:r>
            <a:r>
              <a:rPr lang="de-DE" dirty="0" smtClean="0"/>
              <a:t>/ </a:t>
            </a:r>
            <a:r>
              <a:rPr lang="de-DE" dirty="0" err="1" smtClean="0"/>
              <a:t>CouchApps</a:t>
            </a:r>
            <a:r>
              <a:rPr lang="de-DE" dirty="0" smtClean="0"/>
              <a:t> / </a:t>
            </a:r>
            <a:r>
              <a:rPr lang="de-DE" dirty="0" smtClean="0">
                <a:hlinkClick r:id="rId3"/>
              </a:rPr>
              <a:t>Brunch-Colors</a:t>
            </a:r>
            <a:endParaRPr lang="de-DE" dirty="0" smtClean="0"/>
          </a:p>
          <a:p>
            <a:pPr lvl="1"/>
            <a:r>
              <a:rPr lang="de-DE" dirty="0" smtClean="0">
                <a:hlinkClick r:id="rId4"/>
              </a:rPr>
              <a:t>@</a:t>
            </a:r>
            <a:r>
              <a:rPr lang="de-DE" dirty="0" err="1" smtClean="0">
                <a:hlinkClick r:id="rId4"/>
              </a:rPr>
              <a:t>thedeftone</a:t>
            </a:r>
            <a:r>
              <a:rPr lang="de-DE" dirty="0" smtClean="0"/>
              <a:t> / </a:t>
            </a:r>
            <a:r>
              <a:rPr lang="de-DE" dirty="0" smtClean="0">
                <a:hlinkClick r:id="rId5"/>
              </a:rPr>
              <a:t>http://github.com/janmonschke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32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#!/</a:t>
            </a:r>
            <a:r>
              <a:rPr lang="de-DE" dirty="0" err="1" smtClean="0"/>
              <a:t>index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#! </a:t>
            </a:r>
            <a:r>
              <a:rPr lang="de-DE" dirty="0" err="1" smtClean="0"/>
              <a:t>is</a:t>
            </a:r>
            <a:r>
              <a:rPr lang="de-DE" dirty="0" smtClean="0"/>
              <a:t> a Single Page Web App?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I do </a:t>
            </a:r>
            <a:r>
              <a:rPr lang="de-DE" dirty="0" err="1" smtClean="0"/>
              <a:t>that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wouldn‘t</a:t>
            </a:r>
            <a:r>
              <a:rPr lang="de-DE" dirty="0" smtClean="0"/>
              <a:t> I do </a:t>
            </a:r>
            <a:r>
              <a:rPr lang="de-DE" dirty="0" err="1" smtClean="0"/>
              <a:t>that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93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#!/</a:t>
            </a:r>
            <a:r>
              <a:rPr lang="de-DE" dirty="0" err="1" smtClean="0"/>
              <a:t>what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http://gawker.com</a:t>
            </a:r>
            <a:r>
              <a:rPr lang="de-DE" dirty="0" smtClean="0"/>
              <a:t> / </a:t>
            </a:r>
            <a:r>
              <a:rPr lang="de-DE" dirty="0" smtClean="0">
                <a:hlinkClick r:id="rId3"/>
              </a:rPr>
              <a:t>http://twitter.com/thedeftone</a:t>
            </a:r>
            <a:r>
              <a:rPr lang="de-DE" dirty="0" smtClean="0"/>
              <a:t> / </a:t>
            </a:r>
            <a:r>
              <a:rPr lang="de-DE" dirty="0" smtClean="0">
                <a:hlinkClick r:id="rId4"/>
              </a:rPr>
              <a:t>http://facebook.com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r>
              <a:rPr lang="de-DE" dirty="0" smtClean="0"/>
              <a:t> on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reload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DOM</a:t>
            </a:r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endParaRPr lang="de-DE" dirty="0" smtClean="0"/>
          </a:p>
          <a:p>
            <a:r>
              <a:rPr lang="de-DE" dirty="0" smtClean="0"/>
              <a:t>In-App URLs: </a:t>
            </a:r>
            <a:r>
              <a:rPr lang="de-DE" dirty="0" err="1" smtClean="0"/>
              <a:t>mydomain.tld</a:t>
            </a:r>
            <a:r>
              <a:rPr lang="de-DE" dirty="0" smtClean="0"/>
              <a:t>/#!/</a:t>
            </a:r>
            <a:r>
              <a:rPr lang="de-DE" dirty="0" err="1" smtClean="0"/>
              <a:t>test</a:t>
            </a:r>
            <a:endParaRPr lang="de-DE" dirty="0" smtClean="0"/>
          </a:p>
          <a:p>
            <a:pPr lvl="1"/>
            <a:r>
              <a:rPr lang="de-DE" dirty="0" err="1" smtClean="0"/>
              <a:t>bookmarkable</a:t>
            </a:r>
            <a:endParaRPr lang="de-DE" dirty="0" smtClean="0"/>
          </a:p>
          <a:p>
            <a:pPr lvl="1"/>
            <a:r>
              <a:rPr lang="de-DE" dirty="0" smtClean="0"/>
              <a:t>client-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routing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8763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#!/</a:t>
            </a:r>
            <a:r>
              <a:rPr lang="de-DE" dirty="0" err="1" smtClean="0"/>
              <a:t>why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Server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render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layouts</a:t>
            </a:r>
            <a:endParaRPr lang="de-DE" dirty="0" smtClean="0"/>
          </a:p>
          <a:p>
            <a:pPr lvl="1"/>
            <a:r>
              <a:rPr lang="de-DE" dirty="0" err="1" smtClean="0"/>
              <a:t>Less</a:t>
            </a:r>
            <a:r>
              <a:rPr lang="de-DE" dirty="0" smtClean="0"/>
              <a:t> CPU time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/>
            <a:r>
              <a:rPr lang="de-DE" dirty="0" smtClean="0"/>
              <a:t>Server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handle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requests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huge</a:t>
            </a:r>
            <a:r>
              <a:rPr lang="de-DE" dirty="0" smtClean="0"/>
              <a:t> HTML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transported</a:t>
            </a:r>
            <a:endParaRPr lang="de-DE" dirty="0" smtClean="0"/>
          </a:p>
          <a:p>
            <a:pPr lvl="1"/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err="1" smtClean="0">
                <a:sym typeface="Wingdings"/>
              </a:rPr>
              <a:t>less</a:t>
            </a:r>
            <a:r>
              <a:rPr lang="de-DE" dirty="0" smtClean="0">
                <a:sym typeface="Wingdings"/>
              </a:rPr>
              <a:t> time </a:t>
            </a:r>
            <a:r>
              <a:rPr lang="de-DE" dirty="0" err="1" smtClean="0">
                <a:sym typeface="Wingdings"/>
              </a:rPr>
              <a:t>for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transport</a:t>
            </a:r>
            <a:r>
              <a:rPr lang="de-DE" dirty="0" smtClean="0">
                <a:sym typeface="Wingdings"/>
              </a:rPr>
              <a:t>  </a:t>
            </a:r>
            <a:r>
              <a:rPr lang="de-DE" dirty="0" err="1" smtClean="0">
                <a:sym typeface="Wingdings"/>
              </a:rPr>
              <a:t>Good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for</a:t>
            </a:r>
            <a:r>
              <a:rPr lang="de-DE" dirty="0" smtClean="0">
                <a:sym typeface="Wingdings"/>
              </a:rPr>
              <a:t> UX </a:t>
            </a:r>
            <a:r>
              <a:rPr lang="de-DE" dirty="0" err="1" smtClean="0">
                <a:sym typeface="Wingdings"/>
              </a:rPr>
              <a:t>and</a:t>
            </a:r>
            <a:r>
              <a:rPr lang="de-DE" dirty="0" smtClean="0">
                <a:sym typeface="Wingdings"/>
              </a:rPr>
              <a:t> Backend</a:t>
            </a:r>
          </a:p>
          <a:p>
            <a:pPr lvl="1"/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devices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mobile </a:t>
            </a:r>
            <a:r>
              <a:rPr lang="de-DE" dirty="0" err="1" smtClean="0"/>
              <a:t>networks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505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#!/</a:t>
            </a:r>
            <a:r>
              <a:rPr lang="de-DE" dirty="0" err="1" smtClean="0"/>
              <a:t>why</a:t>
            </a:r>
            <a:r>
              <a:rPr lang="de-DE" dirty="0" smtClean="0"/>
              <a:t>/2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8539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#!/</a:t>
            </a:r>
            <a:r>
              <a:rPr lang="de-DE" dirty="0" err="1" smtClean="0"/>
              <a:t>why</a:t>
            </a:r>
            <a:r>
              <a:rPr lang="de-DE" dirty="0" smtClean="0"/>
              <a:t>/not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rank, </a:t>
            </a:r>
            <a:r>
              <a:rPr lang="de-DE" dirty="0" err="1" smtClean="0"/>
              <a:t>hundreds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indexed</a:t>
            </a:r>
            <a:r>
              <a:rPr lang="de-DE" dirty="0" smtClean="0"/>
              <a:t> </a:t>
            </a:r>
            <a:r>
              <a:rPr lang="de-DE" dirty="0" err="1" smtClean="0"/>
              <a:t>urls</a:t>
            </a:r>
            <a:endParaRPr lang="de-DE" dirty="0"/>
          </a:p>
          <a:p>
            <a:pPr lvl="1"/>
            <a:r>
              <a:rPr lang="de-DE" dirty="0" err="1" smtClean="0"/>
              <a:t>gawker.com</a:t>
            </a:r>
            <a:r>
              <a:rPr lang="de-DE" dirty="0"/>
              <a:t> </a:t>
            </a:r>
            <a:r>
              <a:rPr lang="de-DE" dirty="0" smtClean="0">
                <a:sym typeface="Wingdings"/>
              </a:rPr>
              <a:t></a:t>
            </a:r>
            <a:r>
              <a:rPr lang="de-DE" dirty="0" smtClean="0"/>
              <a:t> All links </a:t>
            </a:r>
            <a:r>
              <a:rPr lang="de-DE" dirty="0" err="1" smtClean="0"/>
              <a:t>from</a:t>
            </a:r>
            <a:r>
              <a:rPr lang="de-DE" dirty="0" smtClean="0"/>
              <a:t> Google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broken</a:t>
            </a:r>
            <a:endParaRPr lang="de-DE" dirty="0" smtClean="0"/>
          </a:p>
          <a:p>
            <a:r>
              <a:rPr lang="de-DE" dirty="0" smtClean="0"/>
              <a:t>Intensive Data</a:t>
            </a:r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shouldn‘t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a </a:t>
            </a:r>
            <a:r>
              <a:rPr lang="de-DE" dirty="0" err="1" smtClean="0"/>
              <a:t>banking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endParaRPr lang="de-DE" dirty="0" smtClean="0"/>
          </a:p>
          <a:p>
            <a:pPr lvl="1"/>
            <a:r>
              <a:rPr lang="de-DE" dirty="0" err="1" smtClean="0"/>
              <a:t>Inspect</a:t>
            </a:r>
            <a:r>
              <a:rPr lang="de-DE" dirty="0" smtClean="0"/>
              <a:t> Element / See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err="1" smtClean="0">
                <a:sym typeface="Wingdings"/>
              </a:rPr>
              <a:t>You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business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logic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exposed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to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the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user</a:t>
            </a:r>
            <a:endParaRPr lang="de-DE" dirty="0" smtClean="0">
              <a:sym typeface="Wingdings"/>
            </a:endParaRPr>
          </a:p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relies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JavaScript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pPr lvl="1"/>
            <a:r>
              <a:rPr lang="de-DE" dirty="0" err="1" smtClean="0"/>
              <a:t>bad</a:t>
            </a:r>
            <a:r>
              <a:rPr lang="de-DE" dirty="0" smtClean="0"/>
              <a:t> UX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slow</a:t>
            </a:r>
            <a:r>
              <a:rPr lang="de-DE" dirty="0" smtClean="0"/>
              <a:t> </a:t>
            </a:r>
            <a:r>
              <a:rPr lang="de-DE" dirty="0" err="1" smtClean="0"/>
              <a:t>browsers</a:t>
            </a:r>
            <a:endParaRPr lang="de-DE" dirty="0" smtClean="0"/>
          </a:p>
          <a:p>
            <a:pPr lvl="1"/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JavaScript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r>
              <a:rPr lang="de-DE" dirty="0" smtClean="0"/>
              <a:t> (&lt;</a:t>
            </a:r>
            <a:r>
              <a:rPr lang="de-DE" dirty="0" err="1" smtClean="0"/>
              <a:t>noscript</a:t>
            </a:r>
            <a:r>
              <a:rPr lang="de-DE" dirty="0" smtClean="0"/>
              <a:t>/&gt; </a:t>
            </a:r>
            <a:r>
              <a:rPr lang="de-DE" dirty="0" err="1" smtClean="0"/>
              <a:t>ftw</a:t>
            </a:r>
            <a:r>
              <a:rPr lang="de-DE" dirty="0" smtClean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81557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#!/</a:t>
            </a:r>
            <a:r>
              <a:rPr lang="de-DE" dirty="0" err="1" smtClean="0"/>
              <a:t>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234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#!/</a:t>
            </a:r>
            <a:r>
              <a:rPr lang="de-DE" smtClean="0"/>
              <a:t>resources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59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0</TotalTime>
  <Words>279</Words>
  <Application>Microsoft Macintosh PowerPoint</Application>
  <PresentationFormat>Bildschirmpräsentation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Story</vt:lpstr>
      <vt:lpstr>Single Page Web Apps </vt:lpstr>
      <vt:lpstr>#!/bio </vt:lpstr>
      <vt:lpstr>#!/index</vt:lpstr>
      <vt:lpstr>#!/what</vt:lpstr>
      <vt:lpstr>#!/why</vt:lpstr>
      <vt:lpstr>#!/why/2</vt:lpstr>
      <vt:lpstr>#!/why/not</vt:lpstr>
      <vt:lpstr>#!/tools</vt:lpstr>
      <vt:lpstr>#!/resources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Monschke</dc:creator>
  <cp:lastModifiedBy>Jan Monschke</cp:lastModifiedBy>
  <cp:revision>27</cp:revision>
  <dcterms:created xsi:type="dcterms:W3CDTF">2011-03-25T15:25:59Z</dcterms:created>
  <dcterms:modified xsi:type="dcterms:W3CDTF">2011-03-25T17:07:14Z</dcterms:modified>
</cp:coreProperties>
</file>