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776" autoAdjust="0"/>
    <p:restoredTop sz="94660"/>
  </p:normalViewPr>
  <p:slideViewPr>
    <p:cSldViewPr>
      <p:cViewPr>
        <p:scale>
          <a:sx n="130" d="100"/>
          <a:sy n="130" d="100"/>
        </p:scale>
        <p:origin x="-24" y="8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CC21-ACE6-4F64-85E6-339E6B0E9561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2E2F1-F179-439C-8FEE-3027985ABE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13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CC21-ACE6-4F64-85E6-339E6B0E9561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2E2F1-F179-439C-8FEE-3027985ABE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29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CC21-ACE6-4F64-85E6-339E6B0E9561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2E2F1-F179-439C-8FEE-3027985ABE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03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CC21-ACE6-4F64-85E6-339E6B0E9561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2E2F1-F179-439C-8FEE-3027985ABE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36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CC21-ACE6-4F64-85E6-339E6B0E9561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2E2F1-F179-439C-8FEE-3027985ABE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32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CC21-ACE6-4F64-85E6-339E6B0E9561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2E2F1-F179-439C-8FEE-3027985ABE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80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CC21-ACE6-4F64-85E6-339E6B0E9561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2E2F1-F179-439C-8FEE-3027985ABE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8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CC21-ACE6-4F64-85E6-339E6B0E9561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2E2F1-F179-439C-8FEE-3027985ABE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14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CC21-ACE6-4F64-85E6-339E6B0E9561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2E2F1-F179-439C-8FEE-3027985ABE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CC21-ACE6-4F64-85E6-339E6B0E9561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2E2F1-F179-439C-8FEE-3027985ABE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11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CC21-ACE6-4F64-85E6-339E6B0E9561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2E2F1-F179-439C-8FEE-3027985ABE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95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8CC21-ACE6-4F64-85E6-339E6B0E9561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2E2F1-F179-439C-8FEE-3027985ABE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49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41" y="1738076"/>
            <a:ext cx="8545118" cy="338184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1691680" y="2276872"/>
            <a:ext cx="79208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55576" y="371703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475656" y="3717032"/>
            <a:ext cx="61206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907704" y="3501008"/>
            <a:ext cx="136815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987824" y="2492896"/>
            <a:ext cx="14401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99592" y="2492896"/>
            <a:ext cx="0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899592" y="2492896"/>
            <a:ext cx="1008112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475656" y="2492896"/>
            <a:ext cx="1584176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275856" y="2492896"/>
            <a:ext cx="1368152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131840" y="2492896"/>
            <a:ext cx="144016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267744" y="3284984"/>
            <a:ext cx="2376264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71600" y="3140968"/>
            <a:ext cx="367240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Straight Arrow Connector 1023"/>
          <p:cNvCxnSpPr/>
          <p:nvPr/>
        </p:nvCxnSpPr>
        <p:spPr>
          <a:xfrm flipH="1">
            <a:off x="1907704" y="2996952"/>
            <a:ext cx="273630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8" name="Straight Arrow Connector 1027"/>
          <p:cNvCxnSpPr/>
          <p:nvPr/>
        </p:nvCxnSpPr>
        <p:spPr>
          <a:xfrm flipH="1" flipV="1">
            <a:off x="3959932" y="2348880"/>
            <a:ext cx="68407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Arrow Connector 1029"/>
          <p:cNvCxnSpPr/>
          <p:nvPr/>
        </p:nvCxnSpPr>
        <p:spPr>
          <a:xfrm flipV="1">
            <a:off x="5508104" y="2636912"/>
            <a:ext cx="21602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/>
          <p:nvPr/>
        </p:nvCxnSpPr>
        <p:spPr>
          <a:xfrm flipV="1">
            <a:off x="5004048" y="2816932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Straight Arrow Connector 1033"/>
          <p:cNvCxnSpPr/>
          <p:nvPr/>
        </p:nvCxnSpPr>
        <p:spPr>
          <a:xfrm flipH="1" flipV="1">
            <a:off x="4860032" y="2816932"/>
            <a:ext cx="14401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Straight Arrow Connector 1035"/>
          <p:cNvCxnSpPr/>
          <p:nvPr/>
        </p:nvCxnSpPr>
        <p:spPr>
          <a:xfrm flipV="1">
            <a:off x="5724128" y="2672916"/>
            <a:ext cx="144016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Straight Arrow Connector 1038"/>
          <p:cNvCxnSpPr/>
          <p:nvPr/>
        </p:nvCxnSpPr>
        <p:spPr>
          <a:xfrm flipH="1" flipV="1">
            <a:off x="5148064" y="2816932"/>
            <a:ext cx="72008" cy="1548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1" name="Straight Arrow Connector 1040"/>
          <p:cNvCxnSpPr/>
          <p:nvPr/>
        </p:nvCxnSpPr>
        <p:spPr>
          <a:xfrm flipH="1" flipV="1">
            <a:off x="3851920" y="2492896"/>
            <a:ext cx="792088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Straight Arrow Connector 1042"/>
          <p:cNvCxnSpPr/>
          <p:nvPr/>
        </p:nvCxnSpPr>
        <p:spPr>
          <a:xfrm flipH="1" flipV="1">
            <a:off x="2087724" y="2348880"/>
            <a:ext cx="2556284" cy="162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5" name="Straight Arrow Connector 1044"/>
          <p:cNvCxnSpPr/>
          <p:nvPr/>
        </p:nvCxnSpPr>
        <p:spPr>
          <a:xfrm flipV="1">
            <a:off x="2339752" y="4077072"/>
            <a:ext cx="230425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7" name="Straight Arrow Connector 1046"/>
          <p:cNvCxnSpPr/>
          <p:nvPr/>
        </p:nvCxnSpPr>
        <p:spPr>
          <a:xfrm flipV="1">
            <a:off x="1115616" y="3969060"/>
            <a:ext cx="3528392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Straight Arrow Connector 1048"/>
          <p:cNvCxnSpPr/>
          <p:nvPr/>
        </p:nvCxnSpPr>
        <p:spPr>
          <a:xfrm flipH="1" flipV="1">
            <a:off x="3491880" y="2492896"/>
            <a:ext cx="1368152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1" name="Straight Arrow Connector 1050"/>
          <p:cNvCxnSpPr/>
          <p:nvPr/>
        </p:nvCxnSpPr>
        <p:spPr>
          <a:xfrm flipH="1" flipV="1">
            <a:off x="1907704" y="3284984"/>
            <a:ext cx="2736304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3" name="Straight Arrow Connector 1052"/>
          <p:cNvCxnSpPr/>
          <p:nvPr/>
        </p:nvCxnSpPr>
        <p:spPr>
          <a:xfrm flipV="1">
            <a:off x="6156176" y="2996952"/>
            <a:ext cx="648072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5" name="Straight Arrow Connector 1054"/>
          <p:cNvCxnSpPr/>
          <p:nvPr/>
        </p:nvCxnSpPr>
        <p:spPr>
          <a:xfrm flipH="1">
            <a:off x="5148064" y="2348880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7" name="Straight Arrow Connector 1056"/>
          <p:cNvCxnSpPr/>
          <p:nvPr/>
        </p:nvCxnSpPr>
        <p:spPr>
          <a:xfrm flipH="1" flipV="1">
            <a:off x="6660232" y="2636912"/>
            <a:ext cx="216024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9" name="Straight Arrow Connector 1058"/>
          <p:cNvCxnSpPr/>
          <p:nvPr/>
        </p:nvCxnSpPr>
        <p:spPr>
          <a:xfrm flipH="1" flipV="1">
            <a:off x="6300192" y="2816932"/>
            <a:ext cx="504056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Straight Arrow Connector 1060"/>
          <p:cNvCxnSpPr/>
          <p:nvPr/>
        </p:nvCxnSpPr>
        <p:spPr>
          <a:xfrm flipH="1" flipV="1">
            <a:off x="5292080" y="2816932"/>
            <a:ext cx="1512168" cy="1260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3" name="Straight Arrow Connector 1062"/>
          <p:cNvCxnSpPr/>
          <p:nvPr/>
        </p:nvCxnSpPr>
        <p:spPr>
          <a:xfrm flipH="1" flipV="1">
            <a:off x="1907704" y="3681028"/>
            <a:ext cx="4896544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Straight Arrow Connector 1064"/>
          <p:cNvCxnSpPr/>
          <p:nvPr/>
        </p:nvCxnSpPr>
        <p:spPr>
          <a:xfrm flipV="1">
            <a:off x="6300192" y="4365104"/>
            <a:ext cx="57606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7" name="Straight Arrow Connector 1066"/>
          <p:cNvCxnSpPr/>
          <p:nvPr/>
        </p:nvCxnSpPr>
        <p:spPr>
          <a:xfrm flipV="1">
            <a:off x="3491880" y="2492896"/>
            <a:ext cx="2232248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9" name="Straight Arrow Connector 1068"/>
          <p:cNvCxnSpPr/>
          <p:nvPr/>
        </p:nvCxnSpPr>
        <p:spPr>
          <a:xfrm flipV="1">
            <a:off x="1475656" y="2132856"/>
            <a:ext cx="1008112" cy="774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1" name="Straight Arrow Connector 1070"/>
          <p:cNvCxnSpPr/>
          <p:nvPr/>
        </p:nvCxnSpPr>
        <p:spPr>
          <a:xfrm>
            <a:off x="1781690" y="2492896"/>
            <a:ext cx="702078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1907704" y="2348880"/>
            <a:ext cx="273630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959932" y="2276872"/>
            <a:ext cx="6840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18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7" t="6869" r="12126" b="30346"/>
          <a:stretch/>
        </p:blipFill>
        <p:spPr>
          <a:xfrm>
            <a:off x="2123728" y="1484784"/>
            <a:ext cx="4903076" cy="29166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11760" y="2132856"/>
            <a:ext cx="8162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tool-view1</a:t>
            </a:r>
            <a:endParaRPr lang="en-GB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5436096" y="2393045"/>
            <a:ext cx="1295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validation, integrity</a:t>
            </a:r>
            <a:endParaRPr lang="en-GB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4766530" y="2063980"/>
            <a:ext cx="15488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search (structures, text)</a:t>
            </a:r>
            <a:endParaRPr lang="en-GB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4860032" y="3527430"/>
            <a:ext cx="705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database</a:t>
            </a:r>
            <a:endParaRPr lang="en-GB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3419872" y="2329723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tool-view2</a:t>
            </a:r>
            <a:endParaRPr lang="en-GB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3550693" y="3527430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configuration</a:t>
            </a:r>
            <a:endParaRPr lang="en-GB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4078413" y="3861048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scripts (</a:t>
            </a:r>
            <a:r>
              <a:rPr lang="en-GB" sz="1100" dirty="0" err="1" smtClean="0"/>
              <a:t>unix</a:t>
            </a:r>
            <a:r>
              <a:rPr lang="en-GB" sz="1100" dirty="0" smtClean="0"/>
              <a:t>, </a:t>
            </a:r>
            <a:r>
              <a:rPr lang="en-GB" sz="1100" dirty="0" err="1" smtClean="0"/>
              <a:t>sql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sp>
        <p:nvSpPr>
          <p:cNvPr id="18" name="Left-Right-Up Arrow 17"/>
          <p:cNvSpPr/>
          <p:nvPr/>
        </p:nvSpPr>
        <p:spPr>
          <a:xfrm rot="10800000">
            <a:off x="4067944" y="2595859"/>
            <a:ext cx="839620" cy="545108"/>
          </a:xfrm>
          <a:prstGeom prst="leftRightUpArrow">
            <a:avLst>
              <a:gd name="adj1" fmla="val 32885"/>
              <a:gd name="adj2" fmla="val 27912"/>
              <a:gd name="adj3" fmla="val 25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267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19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EMBL-EBI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Janna Hastings</dc:creator>
  <cp:lastModifiedBy>Janna Hastings</cp:lastModifiedBy>
  <cp:revision>10</cp:revision>
  <dcterms:created xsi:type="dcterms:W3CDTF">2014-09-15T08:27:34Z</dcterms:created>
  <dcterms:modified xsi:type="dcterms:W3CDTF">2014-09-24T14:13:48Z</dcterms:modified>
</cp:coreProperties>
</file>