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73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46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5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7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73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33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13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5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4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47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3465-184F-4499-8DC7-9CCD0E454175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2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476672"/>
            <a:ext cx="6636327" cy="523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22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02742" y="1052736"/>
            <a:ext cx="5196035" cy="4535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1" y="942578"/>
            <a:ext cx="33051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 rot="3226326">
            <a:off x="3262681" y="920422"/>
            <a:ext cx="108012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13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783770"/>
            <a:ext cx="8171543" cy="596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04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 Hastings</dc:creator>
  <cp:lastModifiedBy>Janna Hastings</cp:lastModifiedBy>
  <cp:revision>4</cp:revision>
  <dcterms:created xsi:type="dcterms:W3CDTF">2011-08-25T08:53:46Z</dcterms:created>
  <dcterms:modified xsi:type="dcterms:W3CDTF">2011-11-07T13:59:19Z</dcterms:modified>
</cp:coreProperties>
</file>